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106" d="100"/>
          <a:sy n="106" d="100"/>
        </p:scale>
        <p:origin x="144" y="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6324303" cy="9144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E48C5AE-9153-D21B-8D45-DCA1C8B57A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8534400"/>
            <a:ext cx="1645927" cy="4705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9144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3BF0DA-2EEE-AD62-0D5D-67D49698CA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8656099"/>
            <a:ext cx="1645927" cy="47054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AFB5BF5-CE79-1594-8F11-E0C9314F1A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8458200"/>
            <a:ext cx="1645927" cy="47054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09C6A9-A97C-7E15-BB6A-3E62F68204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8382000"/>
            <a:ext cx="1645927" cy="47054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9144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0E4761-BBB8-4705-B5B3-61C316C341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8610600"/>
            <a:ext cx="1645927" cy="47054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E27275E-63B8-70F9-A97B-C38BA7DE64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200" y="8458200"/>
            <a:ext cx="1645927" cy="47054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2400"/>
            <a:ext cx="16256000" cy="9372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2F6370-65C1-0D31-52DF-45764D571C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8656099"/>
            <a:ext cx="1645927" cy="47054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9144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455C0DC-350C-404C-668E-63D28C505A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8673451"/>
            <a:ext cx="1645927" cy="47054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9144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44045E9-BA0C-21B4-F7B3-E3929C3CB3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73451"/>
            <a:ext cx="1645927" cy="47054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6000" cy="9144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394B9AF-5D36-EFF3-E43E-1CC757EA21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8610600"/>
            <a:ext cx="1645927" cy="47054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Kleio Anagnostou</cp:lastModifiedBy>
  <cp:revision>2</cp:revision>
  <dcterms:created xsi:type="dcterms:W3CDTF">2006-08-16T00:00:00Z</dcterms:created>
  <dcterms:modified xsi:type="dcterms:W3CDTF">2026-07-03T07:11:28Z</dcterms:modified>
</cp:coreProperties>
</file>