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1" r:id="rId1"/>
  </p:sldMasterIdLst>
  <p:sldIdLst>
    <p:sldId id="256" r:id="rId2"/>
    <p:sldId id="258" r:id="rId3"/>
    <p:sldId id="257" r:id="rId4"/>
    <p:sldId id="259" r:id="rId5"/>
    <p:sldId id="260" r:id="rId6"/>
    <p:sldId id="263" r:id="rId7"/>
    <p:sldId id="271" r:id="rId8"/>
    <p:sldId id="272" r:id="rId9"/>
    <p:sldId id="266" r:id="rId10"/>
    <p:sldId id="262" r:id="rId11"/>
    <p:sldId id="264" r:id="rId12"/>
    <p:sldId id="269" r:id="rId13"/>
    <p:sldId id="267" r:id="rId14"/>
    <p:sldId id="273" r:id="rId15"/>
    <p:sldId id="274" r:id="rId16"/>
    <p:sldId id="261" r:id="rId17"/>
    <p:sldId id="276" r:id="rId18"/>
    <p:sldId id="270" r:id="rId19"/>
    <p:sldId id="268" r:id="rId20"/>
    <p:sldId id="277" r:id="rId21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B0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0" d="100"/>
          <a:sy n="150" d="100"/>
        </p:scale>
        <p:origin x="65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9B0F7D69-D93C-4C38-A23D-76E000D691CD}"/>
              </a:ext>
            </a:extLst>
          </p:cNvPr>
          <p:cNvSpPr/>
          <p:nvPr/>
        </p:nvSpPr>
        <p:spPr>
          <a:xfrm>
            <a:off x="0" y="0"/>
            <a:ext cx="3496422" cy="6858000"/>
          </a:xfrm>
          <a:custGeom>
            <a:avLst/>
            <a:gdLst>
              <a:gd name="connsiteX0" fmla="*/ 0 w 3496422"/>
              <a:gd name="connsiteY0" fmla="*/ 0 h 6858000"/>
              <a:gd name="connsiteX1" fmla="*/ 1873399 w 3496422"/>
              <a:gd name="connsiteY1" fmla="*/ 0 h 6858000"/>
              <a:gd name="connsiteX2" fmla="*/ 1895523 w 3496422"/>
              <a:gd name="connsiteY2" fmla="*/ 14997 h 6858000"/>
              <a:gd name="connsiteX3" fmla="*/ 3496422 w 3496422"/>
              <a:gd name="connsiteY3" fmla="*/ 3621656 h 6858000"/>
              <a:gd name="connsiteX4" fmla="*/ 1622072 w 3496422"/>
              <a:gd name="connsiteY4" fmla="*/ 6374814 h 6858000"/>
              <a:gd name="connsiteX5" fmla="*/ 1105424 w 3496422"/>
              <a:gd name="connsiteY5" fmla="*/ 6780599 h 6858000"/>
              <a:gd name="connsiteX6" fmla="*/ 993668 w 3496422"/>
              <a:gd name="connsiteY6" fmla="*/ 6858000 h 6858000"/>
              <a:gd name="connsiteX7" fmla="*/ 0 w 349642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54295" y="1346268"/>
            <a:ext cx="7060135" cy="3285207"/>
          </a:xfrm>
        </p:spPr>
        <p:txBody>
          <a:bodyPr anchor="b">
            <a:noAutofit/>
          </a:bodyPr>
          <a:lstStyle>
            <a:lvl1pPr algn="l">
              <a:lnSpc>
                <a:spcPct val="120000"/>
              </a:lnSpc>
              <a:defRPr sz="5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2312" y="4631475"/>
            <a:ext cx="7052117" cy="1150200"/>
          </a:xfrm>
        </p:spPr>
        <p:txBody>
          <a:bodyPr lIns="109728" tIns="109728" rIns="109728" bIns="91440"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123E5C65-E22A-4865-9449-10140D62B6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54295" y="617415"/>
            <a:ext cx="7123723" cy="457200"/>
          </a:xfrm>
        </p:spPr>
        <p:txBody>
          <a:bodyPr/>
          <a:lstStyle>
            <a:lvl1pPr algn="l">
              <a:defRPr/>
            </a:lvl1pPr>
          </a:lstStyle>
          <a:p>
            <a:fld id="{12241623-A064-4BED-B073-BA4D61433402}" type="datetime1">
              <a:rPr lang="en-US" smtClean="0"/>
              <a:t>6/4/2024</a:t>
            </a:fld>
            <a:endParaRPr lang="en-US" dirty="0"/>
          </a:p>
        </p:txBody>
      </p:sp>
      <p:sp>
        <p:nvSpPr>
          <p:cNvPr id="24" name="Footer Placeholder 23">
            <a:extLst>
              <a:ext uri="{FF2B5EF4-FFF2-40B4-BE49-F238E27FC236}">
                <a16:creationId xmlns:a16="http://schemas.microsoft.com/office/drawing/2014/main" id="{EF9C3DE0-E7F5-4B4D-B5AF-CDE724CE7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54295" y="6170490"/>
            <a:ext cx="5588349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48C1E146-840A-4217-B63E-62E5CF890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5600" y="6170490"/>
            <a:ext cx="1198829" cy="457200"/>
          </a:xfrm>
        </p:spPr>
        <p:txBody>
          <a:bodyPr/>
          <a:lstStyle>
            <a:lvl1pPr algn="r">
              <a:defRPr/>
            </a:lvl1pPr>
          </a:lstStyle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8CD419D4-EA9D-42D9-BF62-B07F0B7B672B}"/>
              </a:ext>
            </a:extLst>
          </p:cNvPr>
          <p:cNvSpPr/>
          <p:nvPr/>
        </p:nvSpPr>
        <p:spPr>
          <a:xfrm>
            <a:off x="1375409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C6FEC9B-9608-4181-A9E5-A1B80E72021C}"/>
              </a:ext>
            </a:extLst>
          </p:cNvPr>
          <p:cNvSpPr/>
          <p:nvPr/>
        </p:nvSpPr>
        <p:spPr>
          <a:xfrm>
            <a:off x="1155402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1564ED-F26F-451D-97D6-A6EC3E83FD55}"/>
              </a:ext>
            </a:extLst>
          </p:cNvPr>
          <p:cNvSpPr/>
          <p:nvPr/>
        </p:nvSpPr>
        <p:spPr>
          <a:xfrm>
            <a:off x="924161" y="0"/>
            <a:ext cx="2261351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5857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397E4A-EB6A-4FA6-AA4F-69EA0C70F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6ED0C-1DA7-41F0-94CF-6218B1FEDFF1}" type="datetime1">
              <a:rPr lang="en-US" smtClean="0"/>
              <a:t>6/4/2024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1A2F5D-7AC4-4F91-965A-7B6A45D6F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E8B86-CDB8-482F-9D9F-1BFDA3638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069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EECF02AB-6034-4B88-BC5A-7C17CB0EF809}" type="datetime1">
              <a:rPr lang="en-US" smtClean="0"/>
              <a:t>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 title="Rule Line">
            <a:extLst>
              <a:ext uri="{FF2B5EF4-FFF2-40B4-BE49-F238E27FC236}">
                <a16:creationId xmlns:a16="http://schemas.microsoft.com/office/drawing/2014/main" id="{A1005B08-D2D4-455C-AA62-1200E43E7AF9}"/>
              </a:ext>
            </a:extLst>
          </p:cNvPr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0444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6923EF53-7767-4C94-BEF6-D45292794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E5F3-28EE-488F-BD53-B744C06C3DEC}" type="datetime1">
              <a:rPr lang="en-US" smtClean="0"/>
              <a:t>6/4/2024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CF12700-F905-4CFA-970C-C81E05A64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DA1B1EE2-BCA3-432B-A32D-B04C7F1DD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738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B84A89F5-6982-40AE-8108-88B93E85C8FF}"/>
              </a:ext>
            </a:extLst>
          </p:cNvPr>
          <p:cNvGrpSpPr/>
          <p:nvPr/>
        </p:nvGrpSpPr>
        <p:grpSpPr>
          <a:xfrm>
            <a:off x="3124577" y="0"/>
            <a:ext cx="4389519" cy="2916937"/>
            <a:chOff x="3124577" y="0"/>
            <a:chExt cx="4389519" cy="2916937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80BED93-E30B-4492-A268-84C33CA4F067}"/>
                </a:ext>
              </a:extLst>
            </p:cNvPr>
            <p:cNvSpPr/>
            <p:nvPr/>
          </p:nvSpPr>
          <p:spPr>
            <a:xfrm>
              <a:off x="3320637" y="0"/>
              <a:ext cx="4013331" cy="2742133"/>
            </a:xfrm>
            <a:custGeom>
              <a:avLst/>
              <a:gdLst>
                <a:gd name="connsiteX0" fmla="*/ 294151 w 4013331"/>
                <a:gd name="connsiteY0" fmla="*/ 0 h 2742133"/>
                <a:gd name="connsiteX1" fmla="*/ 3844057 w 4013331"/>
                <a:gd name="connsiteY1" fmla="*/ 0 h 2742133"/>
                <a:gd name="connsiteX2" fmla="*/ 3892490 w 4013331"/>
                <a:gd name="connsiteY2" fmla="*/ 131440 h 2742133"/>
                <a:gd name="connsiteX3" fmla="*/ 4013331 w 4013331"/>
                <a:gd name="connsiteY3" fmla="*/ 941251 h 2742133"/>
                <a:gd name="connsiteX4" fmla="*/ 3804827 w 4013331"/>
                <a:gd name="connsiteY4" fmla="*/ 1540292 h 2742133"/>
                <a:gd name="connsiteX5" fmla="*/ 3187498 w 4013331"/>
                <a:gd name="connsiteY5" fmla="*/ 2098087 h 2742133"/>
                <a:gd name="connsiteX6" fmla="*/ 3051769 w 4013331"/>
                <a:gd name="connsiteY6" fmla="*/ 2204787 h 2742133"/>
                <a:gd name="connsiteX7" fmla="*/ 1936476 w 4013331"/>
                <a:gd name="connsiteY7" fmla="*/ 2742133 h 2742133"/>
                <a:gd name="connsiteX8" fmla="*/ 467303 w 4013331"/>
                <a:gd name="connsiteY8" fmla="*/ 1868695 h 2742133"/>
                <a:gd name="connsiteX9" fmla="*/ 310732 w 4013331"/>
                <a:gd name="connsiteY9" fmla="*/ 1645244 h 2742133"/>
                <a:gd name="connsiteX10" fmla="*/ 0 w 4013331"/>
                <a:gd name="connsiteY10" fmla="*/ 941251 h 2742133"/>
                <a:gd name="connsiteX11" fmla="*/ 187749 w 4013331"/>
                <a:gd name="connsiteY11" fmla="*/ 183076 h 2742133"/>
                <a:gd name="connsiteX12" fmla="*/ 288888 w 4013331"/>
                <a:gd name="connsiteY12" fmla="*/ 7329 h 2742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13331" h="2742133">
                  <a:moveTo>
                    <a:pt x="294151" y="0"/>
                  </a:moveTo>
                  <a:lnTo>
                    <a:pt x="3844057" y="0"/>
                  </a:lnTo>
                  <a:lnTo>
                    <a:pt x="3892490" y="131440"/>
                  </a:lnTo>
                  <a:cubicBezTo>
                    <a:pt x="3971777" y="378867"/>
                    <a:pt x="4013331" y="652783"/>
                    <a:pt x="4013331" y="941251"/>
                  </a:cubicBezTo>
                  <a:cubicBezTo>
                    <a:pt x="4013331" y="1171430"/>
                    <a:pt x="3948997" y="1356167"/>
                    <a:pt x="3804827" y="1540292"/>
                  </a:cubicBezTo>
                  <a:cubicBezTo>
                    <a:pt x="3654026" y="1732895"/>
                    <a:pt x="3427436" y="1910292"/>
                    <a:pt x="3187498" y="2098087"/>
                  </a:cubicBezTo>
                  <a:cubicBezTo>
                    <a:pt x="3143231" y="2132693"/>
                    <a:pt x="3097499" y="2168522"/>
                    <a:pt x="3051769" y="2204787"/>
                  </a:cubicBezTo>
                  <a:cubicBezTo>
                    <a:pt x="2642425" y="2529345"/>
                    <a:pt x="2343664" y="2742133"/>
                    <a:pt x="1936476" y="2742133"/>
                  </a:cubicBezTo>
                  <a:cubicBezTo>
                    <a:pt x="1316045" y="2742133"/>
                    <a:pt x="876647" y="2480932"/>
                    <a:pt x="467303" y="1868695"/>
                  </a:cubicBezTo>
                  <a:cubicBezTo>
                    <a:pt x="413736" y="1788559"/>
                    <a:pt x="361372" y="1715679"/>
                    <a:pt x="310732" y="1645244"/>
                  </a:cubicBezTo>
                  <a:cubicBezTo>
                    <a:pt x="100850" y="1353195"/>
                    <a:pt x="0" y="1201315"/>
                    <a:pt x="0" y="941251"/>
                  </a:cubicBezTo>
                  <a:cubicBezTo>
                    <a:pt x="0" y="683021"/>
                    <a:pt x="63214" y="427935"/>
                    <a:pt x="187749" y="183076"/>
                  </a:cubicBezTo>
                  <a:cubicBezTo>
                    <a:pt x="218215" y="123194"/>
                    <a:pt x="251953" y="64578"/>
                    <a:pt x="288888" y="7329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65F60C1-CD8B-4326-9B24-3D197CF382A6}"/>
                </a:ext>
              </a:extLst>
            </p:cNvPr>
            <p:cNvSpPr/>
            <p:nvPr/>
          </p:nvSpPr>
          <p:spPr>
            <a:xfrm>
              <a:off x="3566319" y="0"/>
              <a:ext cx="3401415" cy="2440484"/>
            </a:xfrm>
            <a:custGeom>
              <a:avLst/>
              <a:gdLst>
                <a:gd name="connsiteX0" fmla="*/ 332917 w 3401415"/>
                <a:gd name="connsiteY0" fmla="*/ 0 h 2440484"/>
                <a:gd name="connsiteX1" fmla="*/ 3207137 w 3401415"/>
                <a:gd name="connsiteY1" fmla="*/ 0 h 2440484"/>
                <a:gd name="connsiteX2" fmla="*/ 3242654 w 3401415"/>
                <a:gd name="connsiteY2" fmla="*/ 74937 h 2440484"/>
                <a:gd name="connsiteX3" fmla="*/ 3401415 w 3401415"/>
                <a:gd name="connsiteY3" fmla="*/ 914184 h 2440484"/>
                <a:gd name="connsiteX4" fmla="*/ 3224702 w 3401415"/>
                <a:gd name="connsiteY4" fmla="*/ 1421888 h 2440484"/>
                <a:gd name="connsiteX5" fmla="*/ 2701498 w 3401415"/>
                <a:gd name="connsiteY5" fmla="*/ 1894635 h 2440484"/>
                <a:gd name="connsiteX6" fmla="*/ 2586463 w 3401415"/>
                <a:gd name="connsiteY6" fmla="*/ 1985068 h 2440484"/>
                <a:gd name="connsiteX7" fmla="*/ 1641219 w 3401415"/>
                <a:gd name="connsiteY7" fmla="*/ 2440484 h 2440484"/>
                <a:gd name="connsiteX8" fmla="*/ 396053 w 3401415"/>
                <a:gd name="connsiteY8" fmla="*/ 1700219 h 2440484"/>
                <a:gd name="connsiteX9" fmla="*/ 263354 w 3401415"/>
                <a:gd name="connsiteY9" fmla="*/ 1510839 h 2440484"/>
                <a:gd name="connsiteX10" fmla="*/ 0 w 3401415"/>
                <a:gd name="connsiteY10" fmla="*/ 914184 h 2440484"/>
                <a:gd name="connsiteX11" fmla="*/ 159122 w 3401415"/>
                <a:gd name="connsiteY11" fmla="*/ 271610 h 2440484"/>
                <a:gd name="connsiteX12" fmla="*/ 244841 w 3401415"/>
                <a:gd name="connsiteY12" fmla="*/ 122658 h 2440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01415" h="2440484">
                  <a:moveTo>
                    <a:pt x="332917" y="0"/>
                  </a:moveTo>
                  <a:lnTo>
                    <a:pt x="3207137" y="0"/>
                  </a:lnTo>
                  <a:lnTo>
                    <a:pt x="3242654" y="74937"/>
                  </a:lnTo>
                  <a:cubicBezTo>
                    <a:pt x="3346386" y="322243"/>
                    <a:pt x="3401415" y="608579"/>
                    <a:pt x="3401415" y="914184"/>
                  </a:cubicBezTo>
                  <a:cubicBezTo>
                    <a:pt x="3401415" y="1109268"/>
                    <a:pt x="3346890" y="1265837"/>
                    <a:pt x="3224702" y="1421888"/>
                  </a:cubicBezTo>
                  <a:cubicBezTo>
                    <a:pt x="3096894" y="1585125"/>
                    <a:pt x="2904852" y="1735475"/>
                    <a:pt x="2701498" y="1894635"/>
                  </a:cubicBezTo>
                  <a:cubicBezTo>
                    <a:pt x="2663980" y="1923966"/>
                    <a:pt x="2625221" y="1954332"/>
                    <a:pt x="2586463" y="1985068"/>
                  </a:cubicBezTo>
                  <a:cubicBezTo>
                    <a:pt x="2239532" y="2260140"/>
                    <a:pt x="1986324" y="2440484"/>
                    <a:pt x="1641219" y="2440484"/>
                  </a:cubicBezTo>
                  <a:cubicBezTo>
                    <a:pt x="1115386" y="2440484"/>
                    <a:pt x="742984" y="2219109"/>
                    <a:pt x="396053" y="1700219"/>
                  </a:cubicBezTo>
                  <a:cubicBezTo>
                    <a:pt x="350653" y="1632303"/>
                    <a:pt x="306273" y="1570535"/>
                    <a:pt x="263354" y="1510839"/>
                  </a:cubicBezTo>
                  <a:cubicBezTo>
                    <a:pt x="85473" y="1263318"/>
                    <a:pt x="0" y="1134597"/>
                    <a:pt x="0" y="914184"/>
                  </a:cubicBezTo>
                  <a:cubicBezTo>
                    <a:pt x="0" y="695327"/>
                    <a:pt x="53576" y="479135"/>
                    <a:pt x="159122" y="271610"/>
                  </a:cubicBezTo>
                  <a:cubicBezTo>
                    <a:pt x="184943" y="220858"/>
                    <a:pt x="213538" y="171179"/>
                    <a:pt x="244841" y="122658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9511D06-104E-440E-8049-4CDCE4B87E96}"/>
                </a:ext>
              </a:extLst>
            </p:cNvPr>
            <p:cNvSpPr/>
            <p:nvPr/>
          </p:nvSpPr>
          <p:spPr>
            <a:xfrm>
              <a:off x="3232490" y="0"/>
              <a:ext cx="4164597" cy="2817185"/>
            </a:xfrm>
            <a:custGeom>
              <a:avLst/>
              <a:gdLst>
                <a:gd name="connsiteX0" fmla="*/ 237339 w 4130517"/>
                <a:gd name="connsiteY0" fmla="*/ 0 h 2806419"/>
                <a:gd name="connsiteX1" fmla="*/ 3997489 w 4130517"/>
                <a:gd name="connsiteY1" fmla="*/ 0 h 2806419"/>
                <a:gd name="connsiteX2" fmla="*/ 4006148 w 4130517"/>
                <a:gd name="connsiteY2" fmla="*/ 24333 h 2806419"/>
                <a:gd name="connsiteX3" fmla="*/ 4130517 w 4130517"/>
                <a:gd name="connsiteY3" fmla="*/ 887307 h 2806419"/>
                <a:gd name="connsiteX4" fmla="*/ 3915925 w 4130517"/>
                <a:gd name="connsiteY4" fmla="*/ 1525677 h 2806419"/>
                <a:gd name="connsiteX5" fmla="*/ 3280571 w 4130517"/>
                <a:gd name="connsiteY5" fmla="*/ 2120090 h 2806419"/>
                <a:gd name="connsiteX6" fmla="*/ 3140878 w 4130517"/>
                <a:gd name="connsiteY6" fmla="*/ 2233796 h 2806419"/>
                <a:gd name="connsiteX7" fmla="*/ 1993019 w 4130517"/>
                <a:gd name="connsiteY7" fmla="*/ 2806419 h 2806419"/>
                <a:gd name="connsiteX8" fmla="*/ 480948 w 4130517"/>
                <a:gd name="connsiteY8" fmla="*/ 1875638 h 2806419"/>
                <a:gd name="connsiteX9" fmla="*/ 319805 w 4130517"/>
                <a:gd name="connsiteY9" fmla="*/ 1637519 h 2806419"/>
                <a:gd name="connsiteX10" fmla="*/ 0 w 4130517"/>
                <a:gd name="connsiteY10" fmla="*/ 887307 h 2806419"/>
                <a:gd name="connsiteX11" fmla="*/ 193231 w 4130517"/>
                <a:gd name="connsiteY11" fmla="*/ 79360 h 2806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30517" h="2806419">
                  <a:moveTo>
                    <a:pt x="237339" y="0"/>
                  </a:moveTo>
                  <a:lnTo>
                    <a:pt x="3997489" y="0"/>
                  </a:lnTo>
                  <a:lnTo>
                    <a:pt x="4006148" y="24333"/>
                  </a:lnTo>
                  <a:cubicBezTo>
                    <a:pt x="4087750" y="288004"/>
                    <a:pt x="4130517" y="579903"/>
                    <a:pt x="4130517" y="887307"/>
                  </a:cubicBezTo>
                  <a:cubicBezTo>
                    <a:pt x="4130517" y="1132599"/>
                    <a:pt x="4064304" y="1329464"/>
                    <a:pt x="3915925" y="1525677"/>
                  </a:cubicBezTo>
                  <a:cubicBezTo>
                    <a:pt x="3760721" y="1730924"/>
                    <a:pt x="3527514" y="1919967"/>
                    <a:pt x="3280571" y="2120090"/>
                  </a:cubicBezTo>
                  <a:cubicBezTo>
                    <a:pt x="3235011" y="2156968"/>
                    <a:pt x="3187944" y="2195151"/>
                    <a:pt x="3140878" y="2233796"/>
                  </a:cubicBezTo>
                  <a:cubicBezTo>
                    <a:pt x="2719582" y="2579662"/>
                    <a:pt x="2412097" y="2806419"/>
                    <a:pt x="1993019" y="2806419"/>
                  </a:cubicBezTo>
                  <a:cubicBezTo>
                    <a:pt x="1354472" y="2806419"/>
                    <a:pt x="902244" y="2528070"/>
                    <a:pt x="480948" y="1875638"/>
                  </a:cubicBezTo>
                  <a:cubicBezTo>
                    <a:pt x="425816" y="1790244"/>
                    <a:pt x="371924" y="1712578"/>
                    <a:pt x="319805" y="1637519"/>
                  </a:cubicBezTo>
                  <a:cubicBezTo>
                    <a:pt x="103795" y="1326296"/>
                    <a:pt x="0" y="1164446"/>
                    <a:pt x="0" y="887307"/>
                  </a:cubicBezTo>
                  <a:cubicBezTo>
                    <a:pt x="0" y="612125"/>
                    <a:pt x="65060" y="340293"/>
                    <a:pt x="193231" y="79360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64F6B39-7B0A-4839-9F52-1FFA2044F248}"/>
                </a:ext>
              </a:extLst>
            </p:cNvPr>
            <p:cNvSpPr/>
            <p:nvPr/>
          </p:nvSpPr>
          <p:spPr>
            <a:xfrm>
              <a:off x="3124577" y="0"/>
              <a:ext cx="4389519" cy="2916937"/>
            </a:xfrm>
            <a:custGeom>
              <a:avLst/>
              <a:gdLst>
                <a:gd name="connsiteX0" fmla="*/ 208215 w 4389519"/>
                <a:gd name="connsiteY0" fmla="*/ 0 h 2916937"/>
                <a:gd name="connsiteX1" fmla="*/ 4284014 w 4389519"/>
                <a:gd name="connsiteY1" fmla="*/ 0 h 2916937"/>
                <a:gd name="connsiteX2" fmla="*/ 4335794 w 4389519"/>
                <a:gd name="connsiteY2" fmla="*/ 207911 h 2916937"/>
                <a:gd name="connsiteX3" fmla="*/ 4376420 w 4389519"/>
                <a:gd name="connsiteY3" fmla="*/ 1078865 h 2916937"/>
                <a:gd name="connsiteX4" fmla="*/ 4090147 w 4389519"/>
                <a:gd name="connsiteY4" fmla="*/ 1734728 h 2916937"/>
                <a:gd name="connsiteX5" fmla="*/ 3362552 w 4389519"/>
                <a:gd name="connsiteY5" fmla="*/ 2305097 h 2916937"/>
                <a:gd name="connsiteX6" fmla="*/ 3204152 w 4389519"/>
                <a:gd name="connsiteY6" fmla="*/ 2412521 h 2916937"/>
                <a:gd name="connsiteX7" fmla="*/ 1936072 w 4389519"/>
                <a:gd name="connsiteY7" fmla="*/ 2912360 h 2916937"/>
                <a:gd name="connsiteX8" fmla="*/ 421690 w 4389519"/>
                <a:gd name="connsiteY8" fmla="*/ 1787063 h 2916937"/>
                <a:gd name="connsiteX9" fmla="*/ 273167 w 4389519"/>
                <a:gd name="connsiteY9" fmla="*/ 1520080 h 2916937"/>
                <a:gd name="connsiteX10" fmla="*/ 4118 w 4389519"/>
                <a:gd name="connsiteY10" fmla="*/ 696338 h 2916937"/>
                <a:gd name="connsiteX11" fmla="*/ 175984 w 4389519"/>
                <a:gd name="connsiteY11" fmla="*/ 60381 h 291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89519" h="2916937">
                  <a:moveTo>
                    <a:pt x="208215" y="0"/>
                  </a:moveTo>
                  <a:lnTo>
                    <a:pt x="4284014" y="0"/>
                  </a:lnTo>
                  <a:lnTo>
                    <a:pt x="4335794" y="207911"/>
                  </a:lnTo>
                  <a:cubicBezTo>
                    <a:pt x="4388748" y="479686"/>
                    <a:pt x="4403109" y="773803"/>
                    <a:pt x="4376420" y="1078865"/>
                  </a:cubicBezTo>
                  <a:cubicBezTo>
                    <a:pt x="4353703" y="1338514"/>
                    <a:pt x="4265383" y="1540772"/>
                    <a:pt x="4090147" y="1734728"/>
                  </a:cubicBezTo>
                  <a:cubicBezTo>
                    <a:pt x="3906850" y="1937616"/>
                    <a:pt x="3642485" y="2116128"/>
                    <a:pt x="3362552" y="2305097"/>
                  </a:cubicBezTo>
                  <a:cubicBezTo>
                    <a:pt x="3310910" y="2339914"/>
                    <a:pt x="3257553" y="2375972"/>
                    <a:pt x="3204152" y="2412521"/>
                  </a:cubicBezTo>
                  <a:cubicBezTo>
                    <a:pt x="2726165" y="2739616"/>
                    <a:pt x="2379682" y="2951171"/>
                    <a:pt x="1936072" y="2912360"/>
                  </a:cubicBezTo>
                  <a:cubicBezTo>
                    <a:pt x="1260148" y="2853224"/>
                    <a:pt x="807225" y="2516700"/>
                    <a:pt x="421690" y="1787063"/>
                  </a:cubicBezTo>
                  <a:cubicBezTo>
                    <a:pt x="371240" y="1691563"/>
                    <a:pt x="321385" y="1604361"/>
                    <a:pt x="273167" y="1520080"/>
                  </a:cubicBezTo>
                  <a:cubicBezTo>
                    <a:pt x="73334" y="1170636"/>
                    <a:pt x="-21548" y="989700"/>
                    <a:pt x="4118" y="696338"/>
                  </a:cubicBezTo>
                  <a:cubicBezTo>
                    <a:pt x="23232" y="477870"/>
                    <a:pt x="80908" y="264786"/>
                    <a:pt x="175984" y="60381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3099122-D80B-4389-A1CF-52C635217F4B}"/>
              </a:ext>
            </a:extLst>
          </p:cNvPr>
          <p:cNvGrpSpPr/>
          <p:nvPr/>
        </p:nvGrpSpPr>
        <p:grpSpPr>
          <a:xfrm>
            <a:off x="8122942" y="0"/>
            <a:ext cx="4069058" cy="3547008"/>
            <a:chOff x="8122942" y="0"/>
            <a:chExt cx="4069058" cy="3547008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A535D59-CDAA-4AA9-84AC-A6142E857FE2}"/>
                </a:ext>
              </a:extLst>
            </p:cNvPr>
            <p:cNvSpPr/>
            <p:nvPr/>
          </p:nvSpPr>
          <p:spPr>
            <a:xfrm>
              <a:off x="8122942" y="0"/>
              <a:ext cx="4069058" cy="3547008"/>
            </a:xfrm>
            <a:custGeom>
              <a:avLst/>
              <a:gdLst>
                <a:gd name="connsiteX0" fmla="*/ 305212 w 4069058"/>
                <a:gd name="connsiteY0" fmla="*/ 0 h 3547008"/>
                <a:gd name="connsiteX1" fmla="*/ 4069058 w 4069058"/>
                <a:gd name="connsiteY1" fmla="*/ 0 h 3547008"/>
                <a:gd name="connsiteX2" fmla="*/ 4069058 w 4069058"/>
                <a:gd name="connsiteY2" fmla="*/ 2865785 h 3547008"/>
                <a:gd name="connsiteX3" fmla="*/ 3996814 w 4069058"/>
                <a:gd name="connsiteY3" fmla="*/ 2947457 h 3547008"/>
                <a:gd name="connsiteX4" fmla="*/ 2732780 w 4069058"/>
                <a:gd name="connsiteY4" fmla="*/ 3541640 h 3547008"/>
                <a:gd name="connsiteX5" fmla="*/ 1317550 w 4069058"/>
                <a:gd name="connsiteY5" fmla="*/ 3015110 h 3547008"/>
                <a:gd name="connsiteX6" fmla="*/ 1140977 w 4069058"/>
                <a:gd name="connsiteY6" fmla="*/ 2901419 h 3547008"/>
                <a:gd name="connsiteX7" fmla="*/ 330269 w 4069058"/>
                <a:gd name="connsiteY7" fmla="*/ 2297252 h 3547008"/>
                <a:gd name="connsiteX8" fmla="*/ 13299 w 4069058"/>
                <a:gd name="connsiteY8" fmla="*/ 1599966 h 3547008"/>
                <a:gd name="connsiteX9" fmla="*/ 217457 w 4069058"/>
                <a:gd name="connsiteY9" fmla="*/ 178659 h 354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69058" h="3547008">
                  <a:moveTo>
                    <a:pt x="305212" y="0"/>
                  </a:moveTo>
                  <a:lnTo>
                    <a:pt x="4069058" y="0"/>
                  </a:lnTo>
                  <a:lnTo>
                    <a:pt x="4069058" y="2865785"/>
                  </a:lnTo>
                  <a:lnTo>
                    <a:pt x="3996814" y="2947457"/>
                  </a:lnTo>
                  <a:cubicBezTo>
                    <a:pt x="3654887" y="3311545"/>
                    <a:pt x="3252443" y="3496175"/>
                    <a:pt x="2732780" y="3541640"/>
                  </a:cubicBezTo>
                  <a:cubicBezTo>
                    <a:pt x="2236701" y="3585041"/>
                    <a:pt x="1850359" y="3361306"/>
                    <a:pt x="1317550" y="3015110"/>
                  </a:cubicBezTo>
                  <a:cubicBezTo>
                    <a:pt x="1258026" y="2976425"/>
                    <a:pt x="1198546" y="2938265"/>
                    <a:pt x="1140977" y="2901419"/>
                  </a:cubicBezTo>
                  <a:cubicBezTo>
                    <a:pt x="828927" y="2701433"/>
                    <a:pt x="534230" y="2512513"/>
                    <a:pt x="330269" y="2297252"/>
                  </a:cubicBezTo>
                  <a:cubicBezTo>
                    <a:pt x="135278" y="2091465"/>
                    <a:pt x="37487" y="1876435"/>
                    <a:pt x="13299" y="1599966"/>
                  </a:cubicBezTo>
                  <a:cubicBezTo>
                    <a:pt x="-32170" y="1080250"/>
                    <a:pt x="39709" y="589889"/>
                    <a:pt x="217457" y="178659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D6948CC-6D51-4092-887C-B0664DC102C7}"/>
                </a:ext>
              </a:extLst>
            </p:cNvPr>
            <p:cNvSpPr/>
            <p:nvPr/>
          </p:nvSpPr>
          <p:spPr>
            <a:xfrm flipH="1">
              <a:off x="8319994" y="0"/>
              <a:ext cx="3872006" cy="3321595"/>
            </a:xfrm>
            <a:custGeom>
              <a:avLst/>
              <a:gdLst>
                <a:gd name="connsiteX0" fmla="*/ 3466434 w 3872006"/>
                <a:gd name="connsiteY0" fmla="*/ 0 h 3321595"/>
                <a:gd name="connsiteX1" fmla="*/ 65800 w 3872006"/>
                <a:gd name="connsiteY1" fmla="*/ 0 h 3321595"/>
                <a:gd name="connsiteX2" fmla="*/ 0 w 3872006"/>
                <a:gd name="connsiteY2" fmla="*/ 59511 h 3321595"/>
                <a:gd name="connsiteX3" fmla="*/ 0 w 3872006"/>
                <a:gd name="connsiteY3" fmla="*/ 2518435 h 3321595"/>
                <a:gd name="connsiteX4" fmla="*/ 80122 w 3872006"/>
                <a:gd name="connsiteY4" fmla="*/ 2618704 h 3321595"/>
                <a:gd name="connsiteX5" fmla="*/ 1549501 w 3872006"/>
                <a:gd name="connsiteY5" fmla="*/ 3321595 h 3321595"/>
                <a:gd name="connsiteX6" fmla="*/ 2796711 w 3872006"/>
                <a:gd name="connsiteY6" fmla="*/ 2749441 h 3321595"/>
                <a:gd name="connsiteX7" fmla="*/ 2948494 w 3872006"/>
                <a:gd name="connsiteY7" fmla="*/ 2635829 h 3321595"/>
                <a:gd name="connsiteX8" fmla="*/ 3638840 w 3872006"/>
                <a:gd name="connsiteY8" fmla="*/ 2041901 h 3321595"/>
                <a:gd name="connsiteX9" fmla="*/ 3872006 w 3872006"/>
                <a:gd name="connsiteY9" fmla="*/ 1404055 h 3321595"/>
                <a:gd name="connsiteX10" fmla="*/ 3467973 w 3872006"/>
                <a:gd name="connsiteY10" fmla="*/ 1974 h 332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2006" h="3321595">
                  <a:moveTo>
                    <a:pt x="3466434" y="0"/>
                  </a:moveTo>
                  <a:lnTo>
                    <a:pt x="65800" y="0"/>
                  </a:lnTo>
                  <a:lnTo>
                    <a:pt x="0" y="59511"/>
                  </a:lnTo>
                  <a:lnTo>
                    <a:pt x="0" y="2518435"/>
                  </a:lnTo>
                  <a:lnTo>
                    <a:pt x="80122" y="2618704"/>
                  </a:lnTo>
                  <a:cubicBezTo>
                    <a:pt x="490323" y="3108658"/>
                    <a:pt x="942414" y="3321595"/>
                    <a:pt x="1549501" y="3321595"/>
                  </a:cubicBezTo>
                  <a:cubicBezTo>
                    <a:pt x="2004852" y="3321595"/>
                    <a:pt x="2338950" y="3095023"/>
                    <a:pt x="2796711" y="2749441"/>
                  </a:cubicBezTo>
                  <a:cubicBezTo>
                    <a:pt x="2847850" y="2710827"/>
                    <a:pt x="2898991" y="2672676"/>
                    <a:pt x="2948494" y="2635829"/>
                  </a:cubicBezTo>
                  <a:cubicBezTo>
                    <a:pt x="3216812" y="2435869"/>
                    <a:pt x="3470203" y="2246981"/>
                    <a:pt x="3638840" y="2041901"/>
                  </a:cubicBezTo>
                  <a:cubicBezTo>
                    <a:pt x="3800062" y="1845849"/>
                    <a:pt x="3872006" y="1649145"/>
                    <a:pt x="3872006" y="1404055"/>
                  </a:cubicBezTo>
                  <a:cubicBezTo>
                    <a:pt x="3872006" y="866538"/>
                    <a:pt x="3729694" y="376466"/>
                    <a:pt x="3467973" y="1974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5F9FD94-99CC-42AD-8E66-CF99E8FD5A94}"/>
                </a:ext>
              </a:extLst>
            </p:cNvPr>
            <p:cNvSpPr/>
            <p:nvPr/>
          </p:nvSpPr>
          <p:spPr>
            <a:xfrm flipH="1">
              <a:off x="8729240" y="9274"/>
              <a:ext cx="3462454" cy="3010961"/>
            </a:xfrm>
            <a:custGeom>
              <a:avLst/>
              <a:gdLst>
                <a:gd name="connsiteX0" fmla="*/ 2953507 w 3462454"/>
                <a:gd name="connsiteY0" fmla="*/ 0 h 3010961"/>
                <a:gd name="connsiteX1" fmla="*/ 477652 w 3462454"/>
                <a:gd name="connsiteY1" fmla="*/ 0 h 3010961"/>
                <a:gd name="connsiteX2" fmla="*/ 327396 w 3462454"/>
                <a:gd name="connsiteY2" fmla="*/ 113681 h 3010961"/>
                <a:gd name="connsiteX3" fmla="*/ 46554 w 3462454"/>
                <a:gd name="connsiteY3" fmla="*/ 391785 h 3010961"/>
                <a:gd name="connsiteX4" fmla="*/ 0 w 3462454"/>
                <a:gd name="connsiteY4" fmla="*/ 453516 h 3010961"/>
                <a:gd name="connsiteX5" fmla="*/ 0 w 3462454"/>
                <a:gd name="connsiteY5" fmla="*/ 2083461 h 3010961"/>
                <a:gd name="connsiteX6" fmla="*/ 26382 w 3462454"/>
                <a:gd name="connsiteY6" fmla="*/ 2118637 h 3010961"/>
                <a:gd name="connsiteX7" fmla="*/ 101620 w 3462454"/>
                <a:gd name="connsiteY7" fmla="*/ 2222744 h 3010961"/>
                <a:gd name="connsiteX8" fmla="*/ 1494064 w 3462454"/>
                <a:gd name="connsiteY8" fmla="*/ 3010961 h 3010961"/>
                <a:gd name="connsiteX9" fmla="*/ 2551110 w 3462454"/>
                <a:gd name="connsiteY9" fmla="*/ 2526044 h 3010961"/>
                <a:gd name="connsiteX10" fmla="*/ 2679751 w 3462454"/>
                <a:gd name="connsiteY10" fmla="*/ 2429754 h 3010961"/>
                <a:gd name="connsiteX11" fmla="*/ 3264840 w 3462454"/>
                <a:gd name="connsiteY11" fmla="*/ 1926383 h 3010961"/>
                <a:gd name="connsiteX12" fmla="*/ 3462454 w 3462454"/>
                <a:gd name="connsiteY12" fmla="*/ 1385790 h 3010961"/>
                <a:gd name="connsiteX13" fmla="*/ 3018820 w 3462454"/>
                <a:gd name="connsiteY13" fmla="*/ 67626 h 301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62454" h="3010961">
                  <a:moveTo>
                    <a:pt x="2953507" y="0"/>
                  </a:moveTo>
                  <a:lnTo>
                    <a:pt x="477652" y="0"/>
                  </a:lnTo>
                  <a:lnTo>
                    <a:pt x="327396" y="113681"/>
                  </a:lnTo>
                  <a:cubicBezTo>
                    <a:pt x="222344" y="200626"/>
                    <a:pt x="128536" y="293564"/>
                    <a:pt x="46554" y="391785"/>
                  </a:cubicBezTo>
                  <a:lnTo>
                    <a:pt x="0" y="453516"/>
                  </a:lnTo>
                  <a:lnTo>
                    <a:pt x="0" y="2083461"/>
                  </a:lnTo>
                  <a:lnTo>
                    <a:pt x="26382" y="2118637"/>
                  </a:lnTo>
                  <a:cubicBezTo>
                    <a:pt x="51135" y="2152065"/>
                    <a:pt x="76235" y="2186586"/>
                    <a:pt x="101620" y="2222744"/>
                  </a:cubicBezTo>
                  <a:cubicBezTo>
                    <a:pt x="489585" y="2775245"/>
                    <a:pt x="906035" y="3010961"/>
                    <a:pt x="1494064" y="3010961"/>
                  </a:cubicBezTo>
                  <a:cubicBezTo>
                    <a:pt x="1879987" y="3010961"/>
                    <a:pt x="2163144" y="2818935"/>
                    <a:pt x="2551110" y="2526044"/>
                  </a:cubicBezTo>
                  <a:cubicBezTo>
                    <a:pt x="2594452" y="2493317"/>
                    <a:pt x="2637795" y="2460984"/>
                    <a:pt x="2679751" y="2429754"/>
                  </a:cubicBezTo>
                  <a:cubicBezTo>
                    <a:pt x="2907158" y="2260282"/>
                    <a:pt x="3121914" y="2100194"/>
                    <a:pt x="3264840" y="1926383"/>
                  </a:cubicBezTo>
                  <a:cubicBezTo>
                    <a:pt x="3401480" y="1760224"/>
                    <a:pt x="3462454" y="1593511"/>
                    <a:pt x="3462454" y="1385790"/>
                  </a:cubicBezTo>
                  <a:cubicBezTo>
                    <a:pt x="3462454" y="865148"/>
                    <a:pt x="3304918" y="397028"/>
                    <a:pt x="3018820" y="67626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47D3E70-A759-410D-B5DB-855218E138C3}"/>
                </a:ext>
              </a:extLst>
            </p:cNvPr>
            <p:cNvSpPr/>
            <p:nvPr/>
          </p:nvSpPr>
          <p:spPr>
            <a:xfrm flipH="1">
              <a:off x="8243247" y="9274"/>
              <a:ext cx="3948447" cy="3411460"/>
            </a:xfrm>
            <a:custGeom>
              <a:avLst/>
              <a:gdLst>
                <a:gd name="connsiteX0" fmla="*/ 3564894 w 3904481"/>
                <a:gd name="connsiteY0" fmla="*/ 0 h 3411460"/>
                <a:gd name="connsiteX1" fmla="*/ 0 w 3904481"/>
                <a:gd name="connsiteY1" fmla="*/ 0 h 3411460"/>
                <a:gd name="connsiteX2" fmla="*/ 0 w 3904481"/>
                <a:gd name="connsiteY2" fmla="*/ 2659993 h 3411460"/>
                <a:gd name="connsiteX3" fmla="*/ 1876 w 3904481"/>
                <a:gd name="connsiteY3" fmla="*/ 2662425 h 3411460"/>
                <a:gd name="connsiteX4" fmla="*/ 1514161 w 3904481"/>
                <a:gd name="connsiteY4" fmla="*/ 3411460 h 3411460"/>
                <a:gd name="connsiteX5" fmla="*/ 2797788 w 3904481"/>
                <a:gd name="connsiteY5" fmla="*/ 2801744 h 3411460"/>
                <a:gd name="connsiteX6" fmla="*/ 2954004 w 3904481"/>
                <a:gd name="connsiteY6" fmla="*/ 2680673 h 3411460"/>
                <a:gd name="connsiteX7" fmla="*/ 3664508 w 3904481"/>
                <a:gd name="connsiteY7" fmla="*/ 2047754 h 3411460"/>
                <a:gd name="connsiteX8" fmla="*/ 3904481 w 3904481"/>
                <a:gd name="connsiteY8" fmla="*/ 1368033 h 3411460"/>
                <a:gd name="connsiteX9" fmla="*/ 3596499 w 3904481"/>
                <a:gd name="connsiteY9" fmla="*/ 52268 h 341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4481" h="3411460">
                  <a:moveTo>
                    <a:pt x="3564894" y="0"/>
                  </a:moveTo>
                  <a:lnTo>
                    <a:pt x="0" y="0"/>
                  </a:lnTo>
                  <a:lnTo>
                    <a:pt x="0" y="2659993"/>
                  </a:lnTo>
                  <a:lnTo>
                    <a:pt x="1876" y="2662425"/>
                  </a:lnTo>
                  <a:cubicBezTo>
                    <a:pt x="424055" y="3184544"/>
                    <a:pt x="889346" y="3411460"/>
                    <a:pt x="1514161" y="3411460"/>
                  </a:cubicBezTo>
                  <a:cubicBezTo>
                    <a:pt x="1982808" y="3411460"/>
                    <a:pt x="2326661" y="3170014"/>
                    <a:pt x="2797788" y="2801744"/>
                  </a:cubicBezTo>
                  <a:cubicBezTo>
                    <a:pt x="2850420" y="2760595"/>
                    <a:pt x="2903054" y="2719940"/>
                    <a:pt x="2954004" y="2680673"/>
                  </a:cubicBezTo>
                  <a:cubicBezTo>
                    <a:pt x="3230156" y="2467586"/>
                    <a:pt x="3490946" y="2266297"/>
                    <a:pt x="3664508" y="2047754"/>
                  </a:cubicBezTo>
                  <a:cubicBezTo>
                    <a:pt x="3830437" y="1838832"/>
                    <a:pt x="3904481" y="1629214"/>
                    <a:pt x="3904481" y="1368033"/>
                  </a:cubicBezTo>
                  <a:cubicBezTo>
                    <a:pt x="3904481" y="877057"/>
                    <a:pt x="3796872" y="423228"/>
                    <a:pt x="3596499" y="52268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0302A25-2D4F-4AD5-B0E9-C12184C3599E}"/>
              </a:ext>
            </a:extLst>
          </p:cNvPr>
          <p:cNvGrpSpPr/>
          <p:nvPr/>
        </p:nvGrpSpPr>
        <p:grpSpPr>
          <a:xfrm>
            <a:off x="-1" y="1355238"/>
            <a:ext cx="4381339" cy="5510713"/>
            <a:chOff x="0" y="1347287"/>
            <a:chExt cx="4259808" cy="5510713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E227AF03-773A-4B1E-8FED-67198038E60D}"/>
                </a:ext>
              </a:extLst>
            </p:cNvPr>
            <p:cNvSpPr/>
            <p:nvPr/>
          </p:nvSpPr>
          <p:spPr>
            <a:xfrm>
              <a:off x="0" y="1676545"/>
              <a:ext cx="4174269" cy="5181455"/>
            </a:xfrm>
            <a:custGeom>
              <a:avLst/>
              <a:gdLst>
                <a:gd name="connsiteX0" fmla="*/ 1155130 w 4174269"/>
                <a:gd name="connsiteY0" fmla="*/ 990 h 5181455"/>
                <a:gd name="connsiteX1" fmla="*/ 2396955 w 4174269"/>
                <a:gd name="connsiteY1" fmla="*/ 367328 h 5181455"/>
                <a:gd name="connsiteX2" fmla="*/ 3827960 w 4174269"/>
                <a:gd name="connsiteY2" fmla="*/ 4749328 h 5181455"/>
                <a:gd name="connsiteX3" fmla="*/ 3561502 w 4174269"/>
                <a:gd name="connsiteY3" fmla="*/ 5090948 h 5181455"/>
                <a:gd name="connsiteX4" fmla="*/ 3452726 w 4174269"/>
                <a:gd name="connsiteY4" fmla="*/ 5181455 h 5181455"/>
                <a:gd name="connsiteX5" fmla="*/ 0 w 4174269"/>
                <a:gd name="connsiteY5" fmla="*/ 5181455 h 5181455"/>
                <a:gd name="connsiteX6" fmla="*/ 0 w 4174269"/>
                <a:gd name="connsiteY6" fmla="*/ 251605 h 5181455"/>
                <a:gd name="connsiteX7" fmla="*/ 157396 w 4174269"/>
                <a:gd name="connsiteY7" fmla="*/ 182600 h 5181455"/>
                <a:gd name="connsiteX8" fmla="*/ 1155130 w 4174269"/>
                <a:gd name="connsiteY8" fmla="*/ 990 h 518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74269" h="5181455">
                  <a:moveTo>
                    <a:pt x="1155130" y="990"/>
                  </a:moveTo>
                  <a:cubicBezTo>
                    <a:pt x="1564667" y="12730"/>
                    <a:pt x="1984593" y="129250"/>
                    <a:pt x="2396955" y="367328"/>
                  </a:cubicBezTo>
                  <a:cubicBezTo>
                    <a:pt x="3871760" y="1218807"/>
                    <a:pt x="4678347" y="3276416"/>
                    <a:pt x="3827960" y="4749328"/>
                  </a:cubicBezTo>
                  <a:cubicBezTo>
                    <a:pt x="3748235" y="4887417"/>
                    <a:pt x="3658928" y="4998272"/>
                    <a:pt x="3561502" y="5090948"/>
                  </a:cubicBezTo>
                  <a:lnTo>
                    <a:pt x="3452726" y="5181455"/>
                  </a:lnTo>
                  <a:lnTo>
                    <a:pt x="0" y="5181455"/>
                  </a:lnTo>
                  <a:lnTo>
                    <a:pt x="0" y="251605"/>
                  </a:lnTo>
                  <a:lnTo>
                    <a:pt x="157396" y="182600"/>
                  </a:lnTo>
                  <a:cubicBezTo>
                    <a:pt x="475610" y="54980"/>
                    <a:pt x="811718" y="-8854"/>
                    <a:pt x="1155130" y="99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D6FE8FAD-8A4A-49E1-AFAF-A074482295A9}"/>
                </a:ext>
              </a:extLst>
            </p:cNvPr>
            <p:cNvSpPr/>
            <p:nvPr/>
          </p:nvSpPr>
          <p:spPr>
            <a:xfrm>
              <a:off x="0" y="1347287"/>
              <a:ext cx="4259808" cy="5510713"/>
            </a:xfrm>
            <a:custGeom>
              <a:avLst/>
              <a:gdLst>
                <a:gd name="connsiteX0" fmla="*/ 948905 w 4259808"/>
                <a:gd name="connsiteY0" fmla="*/ 1556 h 5510713"/>
                <a:gd name="connsiteX1" fmla="*/ 2304106 w 4259808"/>
                <a:gd name="connsiteY1" fmla="*/ 405867 h 5510713"/>
                <a:gd name="connsiteX2" fmla="*/ 3890982 w 4259808"/>
                <a:gd name="connsiteY2" fmla="*/ 5156588 h 5510713"/>
                <a:gd name="connsiteX3" fmla="*/ 3680329 w 4259808"/>
                <a:gd name="connsiteY3" fmla="*/ 5445948 h 5510713"/>
                <a:gd name="connsiteX4" fmla="*/ 3616504 w 4259808"/>
                <a:gd name="connsiteY4" fmla="*/ 5510713 h 5510713"/>
                <a:gd name="connsiteX5" fmla="*/ 0 w 4259808"/>
                <a:gd name="connsiteY5" fmla="*/ 5510713 h 5510713"/>
                <a:gd name="connsiteX6" fmla="*/ 0 w 4259808"/>
                <a:gd name="connsiteY6" fmla="*/ 144797 h 5510713"/>
                <a:gd name="connsiteX7" fmla="*/ 164164 w 4259808"/>
                <a:gd name="connsiteY7" fmla="*/ 92266 h 5510713"/>
                <a:gd name="connsiteX8" fmla="*/ 948905 w 4259808"/>
                <a:gd name="connsiteY8" fmla="*/ 1556 h 551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59808" h="5510713">
                  <a:moveTo>
                    <a:pt x="948905" y="1556"/>
                  </a:moveTo>
                  <a:cubicBezTo>
                    <a:pt x="1395136" y="16867"/>
                    <a:pt x="1853354" y="145625"/>
                    <a:pt x="2304106" y="405867"/>
                  </a:cubicBezTo>
                  <a:cubicBezTo>
                    <a:pt x="3916211" y="1336616"/>
                    <a:pt x="4808028" y="3568218"/>
                    <a:pt x="3890982" y="5156588"/>
                  </a:cubicBezTo>
                  <a:cubicBezTo>
                    <a:pt x="3826502" y="5268272"/>
                    <a:pt x="3756052" y="5363347"/>
                    <a:pt x="3680329" y="5445948"/>
                  </a:cubicBezTo>
                  <a:lnTo>
                    <a:pt x="3616504" y="5510713"/>
                  </a:lnTo>
                  <a:lnTo>
                    <a:pt x="0" y="5510713"/>
                  </a:lnTo>
                  <a:lnTo>
                    <a:pt x="0" y="144797"/>
                  </a:lnTo>
                  <a:lnTo>
                    <a:pt x="164164" y="92266"/>
                  </a:lnTo>
                  <a:cubicBezTo>
                    <a:pt x="418657" y="23914"/>
                    <a:pt x="681631" y="-7614"/>
                    <a:pt x="948905" y="1556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0A7C4DFB-FDFD-4F28-8B00-287EB75C79EB}"/>
                </a:ext>
              </a:extLst>
            </p:cNvPr>
            <p:cNvSpPr/>
            <p:nvPr/>
          </p:nvSpPr>
          <p:spPr>
            <a:xfrm>
              <a:off x="0" y="1592806"/>
              <a:ext cx="4029221" cy="5265194"/>
            </a:xfrm>
            <a:custGeom>
              <a:avLst/>
              <a:gdLst>
                <a:gd name="connsiteX0" fmla="*/ 812878 w 4029221"/>
                <a:gd name="connsiteY0" fmla="*/ 840 h 5265194"/>
                <a:gd name="connsiteX1" fmla="*/ 960980 w 4029221"/>
                <a:gd name="connsiteY1" fmla="*/ 1442 h 5265194"/>
                <a:gd name="connsiteX2" fmla="*/ 2216856 w 4029221"/>
                <a:gd name="connsiteY2" fmla="*/ 376120 h 5265194"/>
                <a:gd name="connsiteX3" fmla="*/ 3687427 w 4029221"/>
                <a:gd name="connsiteY3" fmla="*/ 4778650 h 5265194"/>
                <a:gd name="connsiteX4" fmla="*/ 3267677 w 4029221"/>
                <a:gd name="connsiteY4" fmla="*/ 5245601 h 5265194"/>
                <a:gd name="connsiteX5" fmla="*/ 3237167 w 4029221"/>
                <a:gd name="connsiteY5" fmla="*/ 5265194 h 5265194"/>
                <a:gd name="connsiteX6" fmla="*/ 0 w 4029221"/>
                <a:gd name="connsiteY6" fmla="*/ 5265194 h 5265194"/>
                <a:gd name="connsiteX7" fmla="*/ 0 w 4029221"/>
                <a:gd name="connsiteY7" fmla="*/ 162790 h 5265194"/>
                <a:gd name="connsiteX8" fmla="*/ 58408 w 4029221"/>
                <a:gd name="connsiteY8" fmla="*/ 139352 h 5265194"/>
                <a:gd name="connsiteX9" fmla="*/ 812878 w 4029221"/>
                <a:gd name="connsiteY9" fmla="*/ 840 h 526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9221" h="5265194">
                  <a:moveTo>
                    <a:pt x="812878" y="840"/>
                  </a:moveTo>
                  <a:cubicBezTo>
                    <a:pt x="862065" y="-449"/>
                    <a:pt x="911443" y="-258"/>
                    <a:pt x="960980" y="1442"/>
                  </a:cubicBezTo>
                  <a:cubicBezTo>
                    <a:pt x="1374507" y="15631"/>
                    <a:pt x="1799140" y="134952"/>
                    <a:pt x="2216856" y="376120"/>
                  </a:cubicBezTo>
                  <a:cubicBezTo>
                    <a:pt x="3710806" y="1238652"/>
                    <a:pt x="4537261" y="3306696"/>
                    <a:pt x="3687427" y="4778650"/>
                  </a:cubicBezTo>
                  <a:cubicBezTo>
                    <a:pt x="3567917" y="4985647"/>
                    <a:pt x="3426282" y="5131074"/>
                    <a:pt x="3267677" y="5245601"/>
                  </a:cubicBezTo>
                  <a:lnTo>
                    <a:pt x="3237167" y="5265194"/>
                  </a:lnTo>
                  <a:lnTo>
                    <a:pt x="0" y="5265194"/>
                  </a:lnTo>
                  <a:lnTo>
                    <a:pt x="0" y="162790"/>
                  </a:lnTo>
                  <a:lnTo>
                    <a:pt x="58408" y="139352"/>
                  </a:lnTo>
                  <a:cubicBezTo>
                    <a:pt x="301661" y="55163"/>
                    <a:pt x="554646" y="7607"/>
                    <a:pt x="812878" y="840"/>
                  </a:cubicBezTo>
                  <a:close/>
                </a:path>
              </a:pathLst>
            </a:custGeom>
            <a:noFill/>
            <a:ln w="190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6E867DF-0B62-429A-A554-CBE585048439}"/>
                </a:ext>
              </a:extLst>
            </p:cNvPr>
            <p:cNvSpPr/>
            <p:nvPr/>
          </p:nvSpPr>
          <p:spPr>
            <a:xfrm>
              <a:off x="0" y="2147333"/>
              <a:ext cx="3702048" cy="4710667"/>
            </a:xfrm>
            <a:custGeom>
              <a:avLst/>
              <a:gdLst>
                <a:gd name="connsiteX0" fmla="*/ 1057511 w 3702048"/>
                <a:gd name="connsiteY0" fmla="*/ 1243 h 4710667"/>
                <a:gd name="connsiteX1" fmla="*/ 2139959 w 3702048"/>
                <a:gd name="connsiteY1" fmla="*/ 324180 h 4710667"/>
                <a:gd name="connsiteX2" fmla="*/ 3407455 w 3702048"/>
                <a:gd name="connsiteY2" fmla="*/ 4118750 h 4710667"/>
                <a:gd name="connsiteX3" fmla="*/ 2754080 w 3702048"/>
                <a:gd name="connsiteY3" fmla="*/ 4690965 h 4710667"/>
                <a:gd name="connsiteX4" fmla="*/ 2711405 w 3702048"/>
                <a:gd name="connsiteY4" fmla="*/ 4710667 h 4710667"/>
                <a:gd name="connsiteX5" fmla="*/ 0 w 3702048"/>
                <a:gd name="connsiteY5" fmla="*/ 4710667 h 4710667"/>
                <a:gd name="connsiteX6" fmla="*/ 0 w 3702048"/>
                <a:gd name="connsiteY6" fmla="*/ 239601 h 4710667"/>
                <a:gd name="connsiteX7" fmla="*/ 72857 w 3702048"/>
                <a:gd name="connsiteY7" fmla="*/ 203063 h 4710667"/>
                <a:gd name="connsiteX8" fmla="*/ 1057511 w 3702048"/>
                <a:gd name="connsiteY8" fmla="*/ 1243 h 471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02048" h="4710667">
                  <a:moveTo>
                    <a:pt x="1057511" y="1243"/>
                  </a:moveTo>
                  <a:cubicBezTo>
                    <a:pt x="1413932" y="13473"/>
                    <a:pt x="1779927" y="116316"/>
                    <a:pt x="2139959" y="324180"/>
                  </a:cubicBezTo>
                  <a:cubicBezTo>
                    <a:pt x="3427605" y="1067603"/>
                    <a:pt x="4139931" y="2850064"/>
                    <a:pt x="3407455" y="4118750"/>
                  </a:cubicBezTo>
                  <a:cubicBezTo>
                    <a:pt x="3235777" y="4416105"/>
                    <a:pt x="3011128" y="4566048"/>
                    <a:pt x="2754080" y="4690965"/>
                  </a:cubicBezTo>
                  <a:lnTo>
                    <a:pt x="2711405" y="4710667"/>
                  </a:lnTo>
                  <a:lnTo>
                    <a:pt x="0" y="4710667"/>
                  </a:lnTo>
                  <a:lnTo>
                    <a:pt x="0" y="239601"/>
                  </a:lnTo>
                  <a:lnTo>
                    <a:pt x="72857" y="203063"/>
                  </a:lnTo>
                  <a:cubicBezTo>
                    <a:pt x="383165" y="61024"/>
                    <a:pt x="715942" y="-10476"/>
                    <a:pt x="1057511" y="1243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4296" y="3420734"/>
            <a:ext cx="6665976" cy="2129674"/>
          </a:xfrm>
        </p:spPr>
        <p:txBody>
          <a:bodyPr anchor="b">
            <a:noAutofit/>
          </a:bodyPr>
          <a:lstStyle>
            <a:lvl1pPr algn="l">
              <a:lnSpc>
                <a:spcPct val="110000"/>
              </a:lnSpc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E197B67B-BA44-4D2A-B31D-35A89323C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54296" y="6170490"/>
            <a:ext cx="5713314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1D718595-24D3-4517-A62E-C1F49340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54295" y="5550408"/>
            <a:ext cx="6665975" cy="512064"/>
          </a:xfrm>
        </p:spPr>
        <p:txBody>
          <a:bodyPr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3C6217BB-A228-414D-92D9-E1D1EFEB8B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40080" y="6170491"/>
            <a:ext cx="2840083" cy="457200"/>
          </a:xfrm>
        </p:spPr>
        <p:txBody>
          <a:bodyPr/>
          <a:lstStyle>
            <a:lvl1pPr algn="l">
              <a:defRPr/>
            </a:lvl1pPr>
          </a:lstStyle>
          <a:p>
            <a:fld id="{E72EB70D-CD01-44DA-83B3-8FEB3383D307}" type="datetime1">
              <a:rPr lang="en-US" smtClean="0"/>
              <a:t>6/4/2024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095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20240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30290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C1D6427-F07F-4D50-B151-455100AF7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58CFD-9357-46BE-A189-D637A67C8730}" type="datetime1">
              <a:rPr lang="en-US" smtClean="0"/>
              <a:t>6/4/2024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79EFBB2-C5E0-4D57-AB1D-3AA907ECF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AE6B7E1-F60B-4D08-9052-423D6FBFA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55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1" y="2456408"/>
            <a:ext cx="4160520" cy="823912"/>
          </a:xfrm>
        </p:spPr>
        <p:txBody>
          <a:bodyPr anchor="b">
            <a:normAutofit/>
          </a:bodyPr>
          <a:lstStyle>
            <a:lvl1pPr marL="0" indent="0">
              <a:lnSpc>
                <a:spcPct val="130000"/>
              </a:lnSpc>
              <a:buNone/>
              <a:defRPr sz="18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20241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30290" y="2456408"/>
            <a:ext cx="4160520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lang="en-US" sz="1800" b="1" kern="1200" cap="all" spc="150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30000"/>
              </a:lnSpc>
              <a:spcBef>
                <a:spcPts val="930"/>
              </a:spcBef>
              <a:buFont typeface="Corbel" panose="020B0503020204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30290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3771BF97-4D2A-43A4-8CDC-2250017EB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742EE-B331-4632-BD10-A82FED6B6FC0}" type="datetime1">
              <a:rPr lang="en-US" smtClean="0"/>
              <a:t>6/4/2024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6020661A-DA07-4679-9226-945B5DD24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EFCE38B-E087-4988-BC3A-FE3B55E70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D3BC439C-E995-4E1F-8DE9-75C32785E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19395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F30096C-3491-4EF2-ABB2-D57F3F4B5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BA835-D13F-49F4-8F11-5D576AC65FAD}" type="datetime1">
              <a:rPr lang="en-US" smtClean="0"/>
              <a:t>6/4/2024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9DA3A85-7147-4F32-944A-B079AF514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EDDF50D-95C0-4DA2-BBC6-41774FAC1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387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9BEFCA-6D6F-4F26-823F-C86CA694B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1799-ACB5-4CB2-86A2-5C574F1C8706}" type="datetime1">
              <a:rPr lang="en-US" smtClean="0"/>
              <a:t>6/4/2024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2EE2C9-E87D-4495-9EDA-6BC0EDC27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5557A9-903F-4B36-8B06-D9EADF230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819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640080"/>
            <a:ext cx="3227715" cy="2551751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0160" y="640080"/>
            <a:ext cx="6949440" cy="545591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B904BE8-2080-4FFA-9239-A8929E28FA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76488" y="6170491"/>
            <a:ext cx="2214322" cy="457200"/>
          </a:xfrm>
        </p:spPr>
        <p:txBody>
          <a:bodyPr/>
          <a:lstStyle/>
          <a:p>
            <a:fld id="{ED5DD0D6-7A82-473E-879B-C6ECD6CCCFEC}" type="datetime1">
              <a:rPr lang="en-US" smtClean="0"/>
              <a:t>6/4/2024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5580C6-5CD7-4CDD-977D-0533C84F2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80160" y="6170490"/>
            <a:ext cx="694944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18D0320-9B66-443F-8E28-8BCF07E0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2996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41C2A9DB-B176-4069-8734-5B4ED352BA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76488" y="6170491"/>
            <a:ext cx="2214322" cy="457200"/>
          </a:xfrm>
        </p:spPr>
        <p:txBody>
          <a:bodyPr/>
          <a:lstStyle/>
          <a:p>
            <a:fld id="{D4605E03-BC17-41A7-854C-DFAB672737DC}" type="datetime1">
              <a:rPr lang="en-US" smtClean="0"/>
              <a:t>6/4/2024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430F9A2F-C2C4-4E1C-B4B3-07ED84F28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80160" y="6170490"/>
            <a:ext cx="6464410" cy="45720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F9BFA0A0-2117-4A10-9DAA-080C21559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644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20240" y="442220"/>
            <a:ext cx="8770571" cy="1345269"/>
          </a:xfrm>
          <a:prstGeom prst="rect">
            <a:avLst/>
          </a:prstGeom>
        </p:spPr>
        <p:txBody>
          <a:bodyPr vert="horz" lIns="109728" tIns="109728" rIns="109728" bIns="9144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0" y="2312276"/>
            <a:ext cx="8770571" cy="3651504"/>
          </a:xfrm>
          <a:prstGeom prst="rect">
            <a:avLst/>
          </a:prstGeom>
        </p:spPr>
        <p:txBody>
          <a:bodyPr vert="horz" lIns="109728" tIns="109728" rIns="109728" bIns="9144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0727" y="6170491"/>
            <a:ext cx="2840083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r">
              <a:defRPr sz="11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4408324-A84C-4A45-93B6-78D079CCE772}" type="datetime1">
              <a:rPr lang="en-US" smtClean="0"/>
              <a:t>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20240" y="6170490"/>
            <a:ext cx="5667375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l">
              <a:defRPr sz="11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53744" y="6170490"/>
            <a:ext cx="1188720" cy="457200"/>
          </a:xfrm>
          <a:prstGeom prst="rect">
            <a:avLst/>
          </a:prstGeom>
        </p:spPr>
        <p:txBody>
          <a:bodyPr vert="horz" lIns="109728" tIns="109728" rIns="109728" bIns="91440" rtlCol="0" anchor="b"/>
          <a:lstStyle>
            <a:lvl1pPr algn="r">
              <a:defRPr sz="1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cxnSp>
        <p:nvCxnSpPr>
          <p:cNvPr id="9" name="Straight Connector 8" title="Rule Line">
            <a:extLst>
              <a:ext uri="{FF2B5EF4-FFF2-40B4-BE49-F238E27FC236}">
                <a16:creationId xmlns:a16="http://schemas.microsoft.com/office/drawing/2014/main" id="{430127AE-B29E-4FDF-99D2-A2F1E7003F74}"/>
              </a:ext>
            </a:extLst>
          </p:cNvPr>
          <p:cNvCxnSpPr/>
          <p:nvPr/>
        </p:nvCxnSpPr>
        <p:spPr>
          <a:xfrm>
            <a:off x="1920240" y="2176009"/>
            <a:ext cx="8770571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9596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794" r:id="rId6"/>
    <p:sldLayoutId id="2147483790" r:id="rId7"/>
    <p:sldLayoutId id="2147483791" r:id="rId8"/>
    <p:sldLayoutId id="2147483792" r:id="rId9"/>
    <p:sldLayoutId id="2147483793" r:id="rId10"/>
    <p:sldLayoutId id="2147483795" r:id="rId11"/>
  </p:sldLayoutIdLst>
  <p:hf sldNum="0" hdr="0" ftr="0" dt="0"/>
  <p:txStyles>
    <p:titleStyle>
      <a:lvl1pPr algn="l" defTabSz="914400" rtl="0" eaLnBrk="1" latinLnBrk="0" hangingPunct="1">
        <a:lnSpc>
          <a:spcPct val="130000"/>
        </a:lnSpc>
        <a:spcBef>
          <a:spcPct val="0"/>
        </a:spcBef>
        <a:buNone/>
        <a:defRPr sz="3200" b="1" kern="1200" spc="1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800" b="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6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0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18.jpeg"/><Relationship Id="rId3" Type="http://schemas.openxmlformats.org/officeDocument/2006/relationships/video" Target="https://www.youtube.com/embed/GxBu-863a8w?feature=oembed" TargetMode="External"/><Relationship Id="rId7" Type="http://schemas.openxmlformats.org/officeDocument/2006/relationships/video" Target="https://www.youtube.com/embed/_xNu8E6NR6k?feature=oembed" TargetMode="External"/><Relationship Id="rId12" Type="http://schemas.openxmlformats.org/officeDocument/2006/relationships/image" Target="../media/image17.jpeg"/><Relationship Id="rId2" Type="http://schemas.openxmlformats.org/officeDocument/2006/relationships/video" Target="https://www.youtube.com/embed/-OXtE4zE6XQ?feature=oembed" TargetMode="External"/><Relationship Id="rId16" Type="http://schemas.openxmlformats.org/officeDocument/2006/relationships/image" Target="../media/image3.png"/><Relationship Id="rId1" Type="http://schemas.openxmlformats.org/officeDocument/2006/relationships/video" Target="https://www.youtube.com/embed/RWhuCiyjxyQ?feature=oembed" TargetMode="External"/><Relationship Id="rId6" Type="http://schemas.openxmlformats.org/officeDocument/2006/relationships/video" Target="https://www.youtube.com/embed/DF00DhU5qwA?feature=oembed" TargetMode="External"/><Relationship Id="rId11" Type="http://schemas.openxmlformats.org/officeDocument/2006/relationships/image" Target="../media/image16.jpeg"/><Relationship Id="rId5" Type="http://schemas.openxmlformats.org/officeDocument/2006/relationships/video" Target="https://www.youtube.com/embed/3iwIXiicG-g?feature=oembed" TargetMode="External"/><Relationship Id="rId15" Type="http://schemas.openxmlformats.org/officeDocument/2006/relationships/image" Target="../media/image20.jpeg"/><Relationship Id="rId10" Type="http://schemas.openxmlformats.org/officeDocument/2006/relationships/image" Target="../media/image15.jpeg"/><Relationship Id="rId4" Type="http://schemas.openxmlformats.org/officeDocument/2006/relationships/video" Target="https://www.youtube.com/embed/YgwGk1wfFx4?feature=oembed" TargetMode="External"/><Relationship Id="rId9" Type="http://schemas.openxmlformats.org/officeDocument/2006/relationships/image" Target="../media/image14.jpeg"/><Relationship Id="rId1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2.wdp"/><Relationship Id="rId5" Type="http://schemas.openxmlformats.org/officeDocument/2006/relationships/image" Target="../media/image22.png"/><Relationship Id="rId4" Type="http://schemas.microsoft.com/office/2007/relationships/hdphoto" Target="../media/hdphoto11.wdp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4.wdp"/><Relationship Id="rId11" Type="http://schemas.openxmlformats.org/officeDocument/2006/relationships/image" Target="../media/image3.png"/><Relationship Id="rId5" Type="http://schemas.openxmlformats.org/officeDocument/2006/relationships/image" Target="../media/image24.png"/><Relationship Id="rId10" Type="http://schemas.microsoft.com/office/2007/relationships/hdphoto" Target="../media/hdphoto16.wdp"/><Relationship Id="rId4" Type="http://schemas.microsoft.com/office/2007/relationships/hdphoto" Target="../media/hdphoto13.wdp"/><Relationship Id="rId9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2E27FB4E-89CE-6A7A-9425-7966268878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744" y="427459"/>
            <a:ext cx="4892512" cy="6003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86CAF3C-4BDD-9CE1-2F5C-4DFA21502578}"/>
              </a:ext>
            </a:extLst>
          </p:cNvPr>
          <p:cNvSpPr txBox="1"/>
          <p:nvPr/>
        </p:nvSpPr>
        <p:spPr>
          <a:xfrm>
            <a:off x="342900" y="5068153"/>
            <a:ext cx="2559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600" dirty="0">
                <a:latin typeface="Constantia" panose="02030602050306030303" pitchFamily="18" charset="0"/>
              </a:rPr>
              <a:t>Επιμέλεια: </a:t>
            </a:r>
          </a:p>
          <a:p>
            <a:pPr algn="ctr"/>
            <a:r>
              <a:rPr lang="el-GR" sz="1600" dirty="0">
                <a:latin typeface="Constantia" panose="02030602050306030303" pitchFamily="18" charset="0"/>
              </a:rPr>
              <a:t>Αναγνώστου Κλειώ</a:t>
            </a:r>
            <a:endParaRPr lang="it-IT" sz="1600" dirty="0">
              <a:latin typeface="Constantia" panose="02030602050306030303" pitchFamily="18" charset="0"/>
            </a:endParaRPr>
          </a:p>
          <a:p>
            <a:pPr algn="ctr"/>
            <a:r>
              <a:rPr lang="el-GR" sz="1600" dirty="0">
                <a:latin typeface="Constantia" panose="02030602050306030303" pitchFamily="18" charset="0"/>
              </a:rPr>
              <a:t>Εκπαιδευτικός  </a:t>
            </a: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1AA24B28-D591-8829-D80F-CBAEF62C31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200" y="6360466"/>
            <a:ext cx="1036327" cy="29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722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E17068-7486-A035-399C-D2880C02A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24" y="207000"/>
            <a:ext cx="10354152" cy="644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01138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B333DB-1927-3967-6DA7-C4ED038B6D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20" y="207000"/>
            <a:ext cx="10354160" cy="644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6475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A956C5B-8F9F-F049-97A6-8031D591A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20" y="207000"/>
            <a:ext cx="10354160" cy="644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5822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A91923-0E37-29D0-B225-2ADB86169B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20" y="207000"/>
            <a:ext cx="10354160" cy="644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95978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D02A341F-F0E1-879A-AE27-229D9B7F43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20" y="207000"/>
            <a:ext cx="10354160" cy="644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47033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883913-74C7-B4E9-0B0D-0AD076F2A76E}"/>
              </a:ext>
            </a:extLst>
          </p:cNvPr>
          <p:cNvSpPr txBox="1"/>
          <p:nvPr/>
        </p:nvSpPr>
        <p:spPr>
          <a:xfrm>
            <a:off x="291216" y="2230630"/>
            <a:ext cx="11609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600" dirty="0">
                <a:latin typeface="Gabriola" panose="04040605051002020D02" pitchFamily="82" charset="0"/>
              </a:rPr>
              <a:t>Επομένως, τι σημαίνει να είσαι </a:t>
            </a:r>
            <a:br>
              <a:rPr lang="el-GR" sz="3600" dirty="0">
                <a:latin typeface="Gabriola" panose="04040605051002020D02" pitchFamily="82" charset="0"/>
              </a:rPr>
            </a:br>
            <a:r>
              <a:rPr lang="el-GR" sz="3600" dirty="0">
                <a:latin typeface="Gabriola" panose="04040605051002020D02" pitchFamily="82" charset="0"/>
              </a:rPr>
              <a:t>«Αιχμάλωτος της Γεωγραφίας»; </a:t>
            </a: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4DEF0AC-F7EA-5994-2F6F-415A5920D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200" y="6360466"/>
            <a:ext cx="1036327" cy="29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3777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erson standing with his arms crossed&#10;&#10;Description automatically generated with low confidence">
            <a:extLst>
              <a:ext uri="{FF2B5EF4-FFF2-40B4-BE49-F238E27FC236}">
                <a16:creationId xmlns:a16="http://schemas.microsoft.com/office/drawing/2014/main" id="{29E9E36D-9479-CBD6-69C1-569C3E9170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37" y="452928"/>
            <a:ext cx="4716650" cy="4794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5EA1BA-6402-B748-345B-38C048711FF0}"/>
              </a:ext>
            </a:extLst>
          </p:cNvPr>
          <p:cNvSpPr txBox="1"/>
          <p:nvPr/>
        </p:nvSpPr>
        <p:spPr>
          <a:xfrm>
            <a:off x="438016" y="5683291"/>
            <a:ext cx="2170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Gabriola" panose="04040605051002020D02" pitchFamily="82" charset="0"/>
              </a:rPr>
              <a:t>Photo Credits: Adrian Wells</a:t>
            </a:r>
            <a:endParaRPr lang="el-GR" dirty="0">
              <a:latin typeface="Gabriola" panose="04040605051002020D02" pitchFamily="8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48BBF4-1C75-2BC8-A7F3-4E4CAB89E769}"/>
              </a:ext>
            </a:extLst>
          </p:cNvPr>
          <p:cNvSpPr txBox="1"/>
          <p:nvPr/>
        </p:nvSpPr>
        <p:spPr>
          <a:xfrm>
            <a:off x="5007776" y="196554"/>
            <a:ext cx="687936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abriola" panose="04040605051002020D02" pitchFamily="82" charset="0"/>
              </a:rPr>
              <a:t>O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Gabriola" panose="04040605051002020D02" pitchFamily="82" charset="0"/>
              </a:rPr>
              <a:t>Tim Marshall </a:t>
            </a:r>
            <a:r>
              <a:rPr lang="el-GR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abriola" panose="04040605051002020D02" pitchFamily="82" charset="0"/>
              </a:rPr>
              <a:t>είναι διπλωματικός συντάκτης του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abriola" panose="04040605051002020D02" pitchFamily="82" charset="0"/>
              </a:rPr>
              <a:t> Sky News</a:t>
            </a:r>
            <a:r>
              <a:rPr lang="el-GR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abriola" panose="04040605051002020D02" pitchFamily="82" charset="0"/>
              </a:rPr>
              <a:t> και υπήρξε πολεμικός ανταποκριτής ειδήσεων σε διάφορα μέρη του κόσμου για πάνω από τριάντα χρόνια. Μεταξύ άλλων, κάλυψε δημοσιογραφικά τον πόλεμο στην Πρώην Γιουγκοσλαβία, στο Ιράκ και στο Αφγανιστάν. </a:t>
            </a:r>
          </a:p>
          <a:p>
            <a:pPr algn="just">
              <a:spcAft>
                <a:spcPts val="1200"/>
              </a:spcAft>
            </a:pPr>
            <a:r>
              <a:rPr lang="el-GR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abriola" panose="04040605051002020D02" pitchFamily="82" charset="0"/>
              </a:rPr>
              <a:t>Οι εμπειρίες αυτές τον οδήγησαν στο να γράψει το βιβλίο του </a:t>
            </a:r>
            <a:r>
              <a:rPr lang="el-GR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Gabriola" panose="04040605051002020D02" pitchFamily="82" charset="0"/>
              </a:rPr>
              <a:t>Αιχμάλωτοι της Γεωγραφίας</a:t>
            </a:r>
            <a:r>
              <a:rPr lang="el-GR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abriola" panose="04040605051002020D02" pitchFamily="82" charset="0"/>
              </a:rPr>
              <a:t> για το ενήλικο κοινό, το οποίο αποτελεί τον πρόγονο της εικονογραφημένης έκδοσης .</a:t>
            </a:r>
          </a:p>
          <a:p>
            <a:pPr algn="just">
              <a:spcAft>
                <a:spcPts val="1200"/>
              </a:spcAft>
            </a:pPr>
            <a:r>
              <a:rPr lang="el-GR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abriola" panose="04040605051002020D02" pitchFamily="82" charset="0"/>
              </a:rPr>
              <a:t>Στόχος του είναι να παρουσιάσει με κατανοητό τρόπο το πώς η γεωγραφική μορφολογία μιας χώρας ασκεί καταλυτική επίδραση στη θέση που αυτή καταλαμβάνει στην παγκόσμια γεωπολιτική σκακιέρα. </a:t>
            </a:r>
          </a:p>
        </p:txBody>
      </p:sp>
      <p:pic>
        <p:nvPicPr>
          <p:cNvPr id="4098" name="Picture 2" descr="Αιχμάλωτοι της γεωγραφίας">
            <a:extLst>
              <a:ext uri="{FF2B5EF4-FFF2-40B4-BE49-F238E27FC236}">
                <a16:creationId xmlns:a16="http://schemas.microsoft.com/office/drawing/2014/main" id="{C8F958D9-C70B-7946-492C-A42728C166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914"/>
          <a:stretch/>
        </p:blipFill>
        <p:spPr bwMode="auto">
          <a:xfrm>
            <a:off x="9936464" y="3948358"/>
            <a:ext cx="1959437" cy="28498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4BD41BB-C6C4-1C28-CCDC-5684DAAA06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842" y="6365173"/>
            <a:ext cx="1036327" cy="29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5813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883913-74C7-B4E9-0B0D-0AD076F2A76E}"/>
              </a:ext>
            </a:extLst>
          </p:cNvPr>
          <p:cNvSpPr txBox="1"/>
          <p:nvPr/>
        </p:nvSpPr>
        <p:spPr>
          <a:xfrm>
            <a:off x="291216" y="94538"/>
            <a:ext cx="11609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600" dirty="0">
                <a:latin typeface="Gabriola" panose="04040605051002020D02" pitchFamily="82" charset="0"/>
              </a:rPr>
              <a:t>Δες περισσότερα… </a:t>
            </a:r>
          </a:p>
        </p:txBody>
      </p:sp>
      <p:pic>
        <p:nvPicPr>
          <p:cNvPr id="5" name="Online Media 4" title="China, Great Wall from above. Greek Traveller στη Κίνα, 2. Σινικό Τείχος (hd)">
            <a:hlinkClick r:id="" action="ppaction://media"/>
            <a:extLst>
              <a:ext uri="{FF2B5EF4-FFF2-40B4-BE49-F238E27FC236}">
                <a16:creationId xmlns:a16="http://schemas.microsoft.com/office/drawing/2014/main" id="{025A64A7-8A72-6457-CC0D-C378A5D423B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9">
            <a:lum contrast="20000"/>
          </a:blip>
          <a:stretch>
            <a:fillRect/>
          </a:stretch>
        </p:blipFill>
        <p:spPr>
          <a:xfrm>
            <a:off x="384175" y="1118009"/>
            <a:ext cx="2540000" cy="1435100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pic>
        <p:nvPicPr>
          <p:cNvPr id="6" name="Online Media 3" title="Europe Geography Introduction">
            <a:hlinkClick r:id="" action="ppaction://media"/>
            <a:extLst>
              <a:ext uri="{FF2B5EF4-FFF2-40B4-BE49-F238E27FC236}">
                <a16:creationId xmlns:a16="http://schemas.microsoft.com/office/drawing/2014/main" id="{E210C231-232A-D20A-AD15-C0E870650878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10">
            <a:lum contrast="20000"/>
          </a:blip>
          <a:stretch>
            <a:fillRect/>
          </a:stretch>
        </p:blipFill>
        <p:spPr>
          <a:xfrm>
            <a:off x="6724414" y="3822746"/>
            <a:ext cx="2540000" cy="1435100"/>
          </a:xfrm>
          <a:prstGeom prst="rect">
            <a:avLst/>
          </a:prstGeom>
          <a:ln>
            <a:noFill/>
          </a:ln>
          <a:effectLst>
            <a:glow rad="228600">
              <a:srgbClr val="FFFFFF">
                <a:alpha val="40000"/>
              </a:srgbClr>
            </a:glow>
          </a:effectLst>
          <a:scene3d>
            <a:camera prst="orthographicFront"/>
            <a:lightRig rig="threePt" dir="t">
              <a:rot lat="0" lon="0" rev="2100000"/>
            </a:lightRig>
          </a:scene3d>
          <a:sp3d>
            <a:bevelT w="152400" h="101600" prst="slope"/>
          </a:sp3d>
        </p:spPr>
      </p:pic>
      <p:pic>
        <p:nvPicPr>
          <p:cNvPr id="9" name="Online Media 8" title="🚂 Υπερσιβηρικός: Από την Μόσχα ως το Βλαδιβοστόκ">
            <a:hlinkClick r:id="" action="ppaction://media"/>
            <a:extLst>
              <a:ext uri="{FF2B5EF4-FFF2-40B4-BE49-F238E27FC236}">
                <a16:creationId xmlns:a16="http://schemas.microsoft.com/office/drawing/2014/main" id="{689CA34D-0024-3411-F703-0CCC13D51D23}"/>
              </a:ext>
            </a:extLst>
          </p:cNvPr>
          <p:cNvPicPr>
            <a:picLocks noRot="1" noChangeAspect="1"/>
          </p:cNvPicPr>
          <p:nvPr>
            <a:videoFile r:link="rId3"/>
          </p:nvPr>
        </p:nvPicPr>
        <p:blipFill>
          <a:blip r:embed="rId11">
            <a:lum contrast="20000"/>
          </a:blip>
          <a:stretch>
            <a:fillRect/>
          </a:stretch>
        </p:blipFill>
        <p:spPr>
          <a:xfrm>
            <a:off x="3536773" y="1105309"/>
            <a:ext cx="2663943" cy="1505128"/>
          </a:xfrm>
          <a:prstGeom prst="rect">
            <a:avLst/>
          </a:prstGeom>
          <a:ln>
            <a:noFill/>
          </a:ln>
          <a:effectLst>
            <a:glow rad="228600">
              <a:srgbClr val="FFFFFF">
                <a:alpha val="40000"/>
              </a:srgbClr>
            </a:glow>
          </a:effectLst>
          <a:scene3d>
            <a:camera prst="orthographicFront"/>
            <a:lightRig rig="threePt" dir="t">
              <a:rot lat="0" lon="0" rev="2100000"/>
            </a:lightRig>
          </a:scene3d>
          <a:sp3d>
            <a:bevelT w="152400" h="101600" prst="slope"/>
          </a:sp3d>
        </p:spPr>
      </p:pic>
      <p:pic>
        <p:nvPicPr>
          <p:cNvPr id="10" name="Online Media 9" title="The Mississippi River Explained in under 3 minutes">
            <a:hlinkClick r:id="" action="ppaction://media"/>
            <a:extLst>
              <a:ext uri="{FF2B5EF4-FFF2-40B4-BE49-F238E27FC236}">
                <a16:creationId xmlns:a16="http://schemas.microsoft.com/office/drawing/2014/main" id="{FF2DE0B4-6C6A-4188-1CF8-A451F62DF674}"/>
              </a:ext>
            </a:extLst>
          </p:cNvPr>
          <p:cNvPicPr>
            <a:picLocks noRot="1" noChangeAspect="1"/>
          </p:cNvPicPr>
          <p:nvPr>
            <a:videoFile r:link="rId4"/>
          </p:nvPr>
        </p:nvPicPr>
        <p:blipFill>
          <a:blip r:embed="rId12"/>
          <a:stretch>
            <a:fillRect/>
          </a:stretch>
        </p:blipFill>
        <p:spPr>
          <a:xfrm>
            <a:off x="403415" y="3797346"/>
            <a:ext cx="2540000" cy="1435100"/>
          </a:xfrm>
          <a:prstGeom prst="rect">
            <a:avLst/>
          </a:prstGeom>
          <a:ln>
            <a:noFill/>
          </a:ln>
          <a:effectLst>
            <a:glow rad="228600">
              <a:srgbClr val="FFFFFF">
                <a:alpha val="40000"/>
              </a:srgbClr>
            </a:glow>
          </a:effectLst>
          <a:scene3d>
            <a:camera prst="orthographicFront"/>
            <a:lightRig rig="threePt" dir="t">
              <a:rot lat="0" lon="0" rev="2100000"/>
            </a:lightRig>
          </a:scene3d>
          <a:sp3d>
            <a:bevelT w="152400" h="101600" prst="slope"/>
          </a:sp3d>
        </p:spPr>
      </p:pic>
      <p:pic>
        <p:nvPicPr>
          <p:cNvPr id="11" name="Online Media 10" title="River Flight - Above the Mississippi River">
            <a:hlinkClick r:id="" action="ppaction://media"/>
            <a:extLst>
              <a:ext uri="{FF2B5EF4-FFF2-40B4-BE49-F238E27FC236}">
                <a16:creationId xmlns:a16="http://schemas.microsoft.com/office/drawing/2014/main" id="{F7A7FE04-A0AC-4BAC-A10D-A1A39530E1A5}"/>
              </a:ext>
            </a:extLst>
          </p:cNvPr>
          <p:cNvPicPr>
            <a:picLocks noRot="1" noChangeAspect="1"/>
          </p:cNvPicPr>
          <p:nvPr>
            <a:videoFile r:link="rId5"/>
          </p:nvPr>
        </p:nvPicPr>
        <p:blipFill>
          <a:blip r:embed="rId13">
            <a:lum contrast="20000"/>
          </a:blip>
          <a:stretch>
            <a:fillRect/>
          </a:stretch>
        </p:blipFill>
        <p:spPr>
          <a:xfrm>
            <a:off x="3611562" y="3816396"/>
            <a:ext cx="2540000" cy="1435100"/>
          </a:xfrm>
          <a:prstGeom prst="rect">
            <a:avLst/>
          </a:prstGeom>
          <a:ln>
            <a:noFill/>
          </a:ln>
          <a:effectLst>
            <a:glow rad="228600">
              <a:srgbClr val="FFFFFF">
                <a:alpha val="40000"/>
              </a:srgbClr>
            </a:glow>
          </a:effectLst>
          <a:scene3d>
            <a:camera prst="orthographicFront"/>
            <a:lightRig rig="threePt" dir="t">
              <a:rot lat="0" lon="0" rev="2100000"/>
            </a:lightRig>
          </a:scene3d>
          <a:sp3d>
            <a:bevelT w="152400" h="101600" prst="slope"/>
          </a:sp3d>
        </p:spPr>
      </p:pic>
      <p:pic>
        <p:nvPicPr>
          <p:cNvPr id="12" name="Online Media 11" title="A tribute to Africa (landscape &amp; wildlife)">
            <a:hlinkClick r:id="" action="ppaction://media"/>
            <a:extLst>
              <a:ext uri="{FF2B5EF4-FFF2-40B4-BE49-F238E27FC236}">
                <a16:creationId xmlns:a16="http://schemas.microsoft.com/office/drawing/2014/main" id="{BAD9471B-4F45-4A73-8570-F28706B5719A}"/>
              </a:ext>
            </a:extLst>
          </p:cNvPr>
          <p:cNvPicPr>
            <a:picLocks noRot="1" noChangeAspect="1"/>
          </p:cNvPicPr>
          <p:nvPr>
            <a:videoFile r:link="rId6"/>
          </p:nvPr>
        </p:nvPicPr>
        <p:blipFill>
          <a:blip r:embed="rId14">
            <a:lum contrast="20000"/>
          </a:blip>
          <a:stretch>
            <a:fillRect/>
          </a:stretch>
        </p:blipFill>
        <p:spPr>
          <a:xfrm>
            <a:off x="6692664" y="1137059"/>
            <a:ext cx="2584686" cy="1460348"/>
          </a:xfrm>
          <a:prstGeom prst="rect">
            <a:avLst/>
          </a:prstGeom>
          <a:ln>
            <a:noFill/>
          </a:ln>
          <a:effectLst>
            <a:glow rad="228600">
              <a:srgbClr val="FFFFFF">
                <a:alpha val="40000"/>
              </a:srgbClr>
            </a:glow>
          </a:effectLst>
          <a:scene3d>
            <a:camera prst="orthographicFront"/>
            <a:lightRig rig="threePt" dir="t">
              <a:rot lat="0" lon="0" rev="2100000"/>
            </a:lightRig>
          </a:scene3d>
          <a:sp3d>
            <a:bevelT w="152400" h="101600" prst="slope"/>
          </a:sp3d>
        </p:spPr>
      </p:pic>
      <p:pic>
        <p:nvPicPr>
          <p:cNvPr id="13" name="Online Media 5" title="Europe • 50 dances in 5 minutes!">
            <a:hlinkClick r:id="" action="ppaction://media"/>
            <a:extLst>
              <a:ext uri="{FF2B5EF4-FFF2-40B4-BE49-F238E27FC236}">
                <a16:creationId xmlns:a16="http://schemas.microsoft.com/office/drawing/2014/main" id="{81D3A858-9511-5A6B-6F5D-45B32672FB4F}"/>
              </a:ext>
            </a:extLst>
          </p:cNvPr>
          <p:cNvPicPr>
            <a:picLocks noRot="1" noChangeAspect="1"/>
          </p:cNvPicPr>
          <p:nvPr>
            <a:videoFile r:link="rId7"/>
          </p:nvPr>
        </p:nvPicPr>
        <p:blipFill>
          <a:blip r:embed="rId15">
            <a:lum contrast="20000"/>
          </a:blip>
          <a:stretch>
            <a:fillRect/>
          </a:stretch>
        </p:blipFill>
        <p:spPr>
          <a:xfrm>
            <a:off x="9502775" y="2388372"/>
            <a:ext cx="2540000" cy="1435100"/>
          </a:xfrm>
          <a:prstGeom prst="rect">
            <a:avLst/>
          </a:prstGeom>
          <a:ln>
            <a:noFill/>
          </a:ln>
          <a:effectLst>
            <a:glow rad="228600">
              <a:srgbClr val="FFFFFF">
                <a:alpha val="40000"/>
              </a:srgbClr>
            </a:glow>
          </a:effectLst>
          <a:scene3d>
            <a:camera prst="orthographicFront"/>
            <a:lightRig rig="threePt" dir="t">
              <a:rot lat="0" lon="0" rev="2100000"/>
            </a:lightRig>
          </a:scene3d>
          <a:sp3d>
            <a:bevelT w="152400" h="101600" prst="slope"/>
          </a:sp3d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05CB466-C965-2BAC-CF62-3643BCD296E0}"/>
              </a:ext>
            </a:extLst>
          </p:cNvPr>
          <p:cNvSpPr txBox="1"/>
          <p:nvPr/>
        </p:nvSpPr>
        <p:spPr>
          <a:xfrm>
            <a:off x="806832" y="2716522"/>
            <a:ext cx="17331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1600" dirty="0">
                <a:latin typeface="Gabriola" panose="04040605051002020D02" pitchFamily="82" charset="0"/>
              </a:rPr>
              <a:t>Το Σινικό Τείχος από ψηλά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E64B04E-D92B-DC6E-B4D7-E1303F162409}"/>
              </a:ext>
            </a:extLst>
          </p:cNvPr>
          <p:cNvSpPr txBox="1"/>
          <p:nvPr/>
        </p:nvSpPr>
        <p:spPr>
          <a:xfrm>
            <a:off x="3956050" y="2709586"/>
            <a:ext cx="18646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1600" dirty="0">
                <a:latin typeface="Gabriola" panose="04040605051002020D02" pitchFamily="82" charset="0"/>
              </a:rPr>
              <a:t>Υπερσιβηρικός Σιδηρόδρομος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2B2577C-E2EF-2F69-FEE6-55BE03B8D892}"/>
              </a:ext>
            </a:extLst>
          </p:cNvPr>
          <p:cNvSpPr txBox="1"/>
          <p:nvPr/>
        </p:nvSpPr>
        <p:spPr>
          <a:xfrm>
            <a:off x="514732" y="5458587"/>
            <a:ext cx="22829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1600" dirty="0">
                <a:latin typeface="Gabriola" panose="04040605051002020D02" pitchFamily="82" charset="0"/>
              </a:rPr>
              <a:t>Ο ποταμός Μισσισιπής σε 3 λεπτά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ABE28D0-B590-8420-1114-A829B1812097}"/>
              </a:ext>
            </a:extLst>
          </p:cNvPr>
          <p:cNvSpPr txBox="1"/>
          <p:nvPr/>
        </p:nvSpPr>
        <p:spPr>
          <a:xfrm>
            <a:off x="9823832" y="3929372"/>
            <a:ext cx="20168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dirty="0">
                <a:latin typeface="Gabriola" panose="04040605051002020D02" pitchFamily="82" charset="0"/>
              </a:rPr>
              <a:t>50 ευρωπαϊκοί χοροί σε 5 λεπτά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30F241-4A72-B1EC-43FB-A5E0665E4E05}"/>
              </a:ext>
            </a:extLst>
          </p:cNvPr>
          <p:cNvSpPr txBox="1"/>
          <p:nvPr/>
        </p:nvSpPr>
        <p:spPr>
          <a:xfrm>
            <a:off x="4078297" y="5468304"/>
            <a:ext cx="16065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1600" dirty="0">
                <a:latin typeface="Gabriola" panose="04040605051002020D02" pitchFamily="82" charset="0"/>
              </a:rPr>
              <a:t>Ο Μισσισιπής από ψηλά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542873-BE57-6481-0480-2CB9CD20888D}"/>
              </a:ext>
            </a:extLst>
          </p:cNvPr>
          <p:cNvSpPr txBox="1"/>
          <p:nvPr/>
        </p:nvSpPr>
        <p:spPr>
          <a:xfrm>
            <a:off x="7201516" y="5470068"/>
            <a:ext cx="17940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1600" dirty="0">
                <a:latin typeface="Gabriola" panose="04040605051002020D02" pitchFamily="82" charset="0"/>
              </a:rPr>
              <a:t>Η γεωγραφία της Ευρώπης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38B52AC-03F3-90A2-2647-7B1993DF8923}"/>
              </a:ext>
            </a:extLst>
          </p:cNvPr>
          <p:cNvSpPr txBox="1"/>
          <p:nvPr/>
        </p:nvSpPr>
        <p:spPr>
          <a:xfrm>
            <a:off x="7193510" y="2729719"/>
            <a:ext cx="1479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1600" dirty="0">
                <a:latin typeface="Gabriola" panose="04040605051002020D02" pitchFamily="82" charset="0"/>
              </a:rPr>
              <a:t>Η μαγευτική Αφρική  </a:t>
            </a: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E8FC281-746D-CEBE-C16A-0A3AC095391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200" y="6360466"/>
            <a:ext cx="1036327" cy="29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554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43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81" name="Rectangle 3080">
            <a:extLst>
              <a:ext uri="{FF2B5EF4-FFF2-40B4-BE49-F238E27FC236}">
                <a16:creationId xmlns:a16="http://schemas.microsoft.com/office/drawing/2014/main" id="{0DBF1ABE-8590-450D-BB49-BDDCCF3EEA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083" name="Freeform: Shape 3082">
            <a:extLst>
              <a:ext uri="{FF2B5EF4-FFF2-40B4-BE49-F238E27FC236}">
                <a16:creationId xmlns:a16="http://schemas.microsoft.com/office/drawing/2014/main" id="{391F8D69-709A-4575-A393-B4C26481AF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66083" y="0"/>
            <a:ext cx="9841377" cy="6858000"/>
          </a:xfrm>
          <a:custGeom>
            <a:avLst/>
            <a:gdLst>
              <a:gd name="connsiteX0" fmla="*/ 8218354 w 9841377"/>
              <a:gd name="connsiteY0" fmla="*/ 0 h 6858000"/>
              <a:gd name="connsiteX1" fmla="*/ 5551962 w 9841377"/>
              <a:gd name="connsiteY1" fmla="*/ 0 h 6858000"/>
              <a:gd name="connsiteX2" fmla="*/ 5482342 w 9841377"/>
              <a:gd name="connsiteY2" fmla="*/ 0 h 6858000"/>
              <a:gd name="connsiteX3" fmla="*/ 4359035 w 9841377"/>
              <a:gd name="connsiteY3" fmla="*/ 0 h 6858000"/>
              <a:gd name="connsiteX4" fmla="*/ 4289415 w 9841377"/>
              <a:gd name="connsiteY4" fmla="*/ 0 h 6858000"/>
              <a:gd name="connsiteX5" fmla="*/ 1623023 w 9841377"/>
              <a:gd name="connsiteY5" fmla="*/ 0 h 6858000"/>
              <a:gd name="connsiteX6" fmla="*/ 1600899 w 9841377"/>
              <a:gd name="connsiteY6" fmla="*/ 14997 h 6858000"/>
              <a:gd name="connsiteX7" fmla="*/ 0 w 9841377"/>
              <a:gd name="connsiteY7" fmla="*/ 3621656 h 6858000"/>
              <a:gd name="connsiteX8" fmla="*/ 1874350 w 9841377"/>
              <a:gd name="connsiteY8" fmla="*/ 6374814 h 6858000"/>
              <a:gd name="connsiteX9" fmla="*/ 2390998 w 9841377"/>
              <a:gd name="connsiteY9" fmla="*/ 6780599 h 6858000"/>
              <a:gd name="connsiteX10" fmla="*/ 2502754 w 9841377"/>
              <a:gd name="connsiteY10" fmla="*/ 6858000 h 6858000"/>
              <a:gd name="connsiteX11" fmla="*/ 4289415 w 9841377"/>
              <a:gd name="connsiteY11" fmla="*/ 6858000 h 6858000"/>
              <a:gd name="connsiteX12" fmla="*/ 4359035 w 9841377"/>
              <a:gd name="connsiteY12" fmla="*/ 6858000 h 6858000"/>
              <a:gd name="connsiteX13" fmla="*/ 5482342 w 9841377"/>
              <a:gd name="connsiteY13" fmla="*/ 6858000 h 6858000"/>
              <a:gd name="connsiteX14" fmla="*/ 5551962 w 9841377"/>
              <a:gd name="connsiteY14" fmla="*/ 6858000 h 6858000"/>
              <a:gd name="connsiteX15" fmla="*/ 7338623 w 9841377"/>
              <a:gd name="connsiteY15" fmla="*/ 6858000 h 6858000"/>
              <a:gd name="connsiteX16" fmla="*/ 7450379 w 9841377"/>
              <a:gd name="connsiteY16" fmla="*/ 6780599 h 6858000"/>
              <a:gd name="connsiteX17" fmla="*/ 7967027 w 9841377"/>
              <a:gd name="connsiteY17" fmla="*/ 6374814 h 6858000"/>
              <a:gd name="connsiteX18" fmla="*/ 9841377 w 9841377"/>
              <a:gd name="connsiteY18" fmla="*/ 3621656 h 6858000"/>
              <a:gd name="connsiteX19" fmla="*/ 8240478 w 9841377"/>
              <a:gd name="connsiteY19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841377" h="6858000">
                <a:moveTo>
                  <a:pt x="8218354" y="0"/>
                </a:moveTo>
                <a:lnTo>
                  <a:pt x="5551962" y="0"/>
                </a:lnTo>
                <a:lnTo>
                  <a:pt x="5482342" y="0"/>
                </a:lnTo>
                <a:lnTo>
                  <a:pt x="4359035" y="0"/>
                </a:lnTo>
                <a:lnTo>
                  <a:pt x="4289415" y="0"/>
                </a:lnTo>
                <a:lnTo>
                  <a:pt x="1623023" y="0"/>
                </a:lnTo>
                <a:lnTo>
                  <a:pt x="1600899" y="14997"/>
                </a:lnTo>
                <a:cubicBezTo>
                  <a:pt x="573736" y="754641"/>
                  <a:pt x="0" y="2093192"/>
                  <a:pt x="0" y="3621656"/>
                </a:cubicBezTo>
                <a:cubicBezTo>
                  <a:pt x="0" y="4969131"/>
                  <a:pt x="928725" y="5602839"/>
                  <a:pt x="1874350" y="6374814"/>
                </a:cubicBezTo>
                <a:cubicBezTo>
                  <a:pt x="2046553" y="6515397"/>
                  <a:pt x="2217180" y="6653108"/>
                  <a:pt x="2390998" y="6780599"/>
                </a:cubicBezTo>
                <a:lnTo>
                  <a:pt x="2502754" y="6858000"/>
                </a:lnTo>
                <a:lnTo>
                  <a:pt x="4289415" y="6858000"/>
                </a:lnTo>
                <a:lnTo>
                  <a:pt x="4359035" y="6858000"/>
                </a:lnTo>
                <a:lnTo>
                  <a:pt x="5482342" y="6858000"/>
                </a:lnTo>
                <a:lnTo>
                  <a:pt x="5551962" y="6858000"/>
                </a:lnTo>
                <a:lnTo>
                  <a:pt x="7338623" y="6858000"/>
                </a:lnTo>
                <a:lnTo>
                  <a:pt x="7450379" y="6780599"/>
                </a:lnTo>
                <a:cubicBezTo>
                  <a:pt x="7624197" y="6653108"/>
                  <a:pt x="7794824" y="6515397"/>
                  <a:pt x="7967027" y="6374814"/>
                </a:cubicBezTo>
                <a:cubicBezTo>
                  <a:pt x="8912652" y="5602839"/>
                  <a:pt x="9841377" y="4969131"/>
                  <a:pt x="9841377" y="3621656"/>
                </a:cubicBezTo>
                <a:cubicBezTo>
                  <a:pt x="9841377" y="2093192"/>
                  <a:pt x="9267641" y="754641"/>
                  <a:pt x="8240478" y="14997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85" name="Freeform: Shape 3084">
            <a:extLst>
              <a:ext uri="{FF2B5EF4-FFF2-40B4-BE49-F238E27FC236}">
                <a16:creationId xmlns:a16="http://schemas.microsoft.com/office/drawing/2014/main" id="{C87A50C4-1191-461A-9E09-C8057F2AF0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43035" y="0"/>
            <a:ext cx="2265453" cy="6858000"/>
          </a:xfrm>
          <a:custGeom>
            <a:avLst/>
            <a:gdLst>
              <a:gd name="connsiteX0" fmla="*/ 1117108 w 2265453"/>
              <a:gd name="connsiteY0" fmla="*/ 0 h 6858000"/>
              <a:gd name="connsiteX1" fmla="*/ 1099628 w 2265453"/>
              <a:gd name="connsiteY1" fmla="*/ 0 h 6858000"/>
              <a:gd name="connsiteX2" fmla="*/ 1175238 w 2265453"/>
              <a:gd name="connsiteY2" fmla="*/ 82371 h 6858000"/>
              <a:gd name="connsiteX3" fmla="*/ 2240276 w 2265453"/>
              <a:gd name="connsiteY3" fmla="*/ 3734791 h 6858000"/>
              <a:gd name="connsiteX4" fmla="*/ 274951 w 2265453"/>
              <a:gd name="connsiteY4" fmla="*/ 6634678 h 6858000"/>
              <a:gd name="connsiteX5" fmla="*/ 12802 w 2265453"/>
              <a:gd name="connsiteY5" fmla="*/ 6848127 h 6858000"/>
              <a:gd name="connsiteX6" fmla="*/ 0 w 2265453"/>
              <a:gd name="connsiteY6" fmla="*/ 6858000 h 6858000"/>
              <a:gd name="connsiteX7" fmla="*/ 19410 w 2265453"/>
              <a:gd name="connsiteY7" fmla="*/ 6858000 h 6858000"/>
              <a:gd name="connsiteX8" fmla="*/ 31082 w 2265453"/>
              <a:gd name="connsiteY8" fmla="*/ 6848998 h 6858000"/>
              <a:gd name="connsiteX9" fmla="*/ 293230 w 2265453"/>
              <a:gd name="connsiteY9" fmla="*/ 6635549 h 6858000"/>
              <a:gd name="connsiteX10" fmla="*/ 2258555 w 2265453"/>
              <a:gd name="connsiteY10" fmla="*/ 3735662 h 6858000"/>
              <a:gd name="connsiteX11" fmla="*/ 1193518 w 2265453"/>
              <a:gd name="connsiteY11" fmla="*/ 832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5453" h="6858000">
                <a:moveTo>
                  <a:pt x="1117108" y="0"/>
                </a:moveTo>
                <a:lnTo>
                  <a:pt x="1099628" y="0"/>
                </a:lnTo>
                <a:lnTo>
                  <a:pt x="1175238" y="82371"/>
                </a:lnTo>
                <a:cubicBezTo>
                  <a:pt x="1926546" y="957940"/>
                  <a:pt x="2303836" y="2277119"/>
                  <a:pt x="2240276" y="3734791"/>
                </a:cubicBezTo>
                <a:cubicBezTo>
                  <a:pt x="2176522" y="5196911"/>
                  <a:pt x="1237280" y="5841173"/>
                  <a:pt x="274951" y="6634678"/>
                </a:cubicBezTo>
                <a:cubicBezTo>
                  <a:pt x="187328" y="6706930"/>
                  <a:pt x="100126" y="6778421"/>
                  <a:pt x="12802" y="6848127"/>
                </a:cubicBezTo>
                <a:lnTo>
                  <a:pt x="0" y="6858000"/>
                </a:lnTo>
                <a:lnTo>
                  <a:pt x="19410" y="6858000"/>
                </a:lnTo>
                <a:lnTo>
                  <a:pt x="31082" y="6848998"/>
                </a:lnTo>
                <a:cubicBezTo>
                  <a:pt x="118405" y="6779292"/>
                  <a:pt x="205608" y="6707801"/>
                  <a:pt x="293230" y="6635549"/>
                </a:cubicBezTo>
                <a:cubicBezTo>
                  <a:pt x="1255560" y="5842045"/>
                  <a:pt x="2194802" y="5197782"/>
                  <a:pt x="2258555" y="3735662"/>
                </a:cubicBezTo>
                <a:cubicBezTo>
                  <a:pt x="2322115" y="2277991"/>
                  <a:pt x="1944825" y="958811"/>
                  <a:pt x="1193518" y="832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087" name="Freeform: Shape 3086">
            <a:extLst>
              <a:ext uri="{FF2B5EF4-FFF2-40B4-BE49-F238E27FC236}">
                <a16:creationId xmlns:a16="http://schemas.microsoft.com/office/drawing/2014/main" id="{BC87DA9F-8DB2-4D48-8716-A928FBB8A5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033" y="0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089" name="Freeform: Shape 3088">
            <a:extLst>
              <a:ext uri="{FF2B5EF4-FFF2-40B4-BE49-F238E27FC236}">
                <a16:creationId xmlns:a16="http://schemas.microsoft.com/office/drawing/2014/main" id="{195EA065-AC5D-431D-927E-87FF05884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96194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091" name="Freeform: Shape 3090">
            <a:extLst>
              <a:ext uri="{FF2B5EF4-FFF2-40B4-BE49-F238E27FC236}">
                <a16:creationId xmlns:a16="http://schemas.microsoft.com/office/drawing/2014/main" id="{46934B3C-D73F-4CD0-95B1-0244D662D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523292" y="0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3074" name="Picture 2" descr="Ακτίβιτι μπουκ για παιδιά">
            <a:extLst>
              <a:ext uri="{FF2B5EF4-FFF2-40B4-BE49-F238E27FC236}">
                <a16:creationId xmlns:a16="http://schemas.microsoft.com/office/drawing/2014/main" id="{6883A902-D040-2E97-F4A2-FB59854B3E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2312" y="538675"/>
            <a:ext cx="3298265" cy="426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Ακτίβιτι Μπουκ για παιδιά Νο. 2">
            <a:extLst>
              <a:ext uri="{FF2B5EF4-FFF2-40B4-BE49-F238E27FC236}">
                <a16:creationId xmlns:a16="http://schemas.microsoft.com/office/drawing/2014/main" id="{83C19ECB-55D1-B7A9-C46C-B75DAB4B9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91424" y="487690"/>
            <a:ext cx="3232514" cy="437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C6E458B-722C-AB79-BC7B-CF625B0BBD3C}"/>
              </a:ext>
            </a:extLst>
          </p:cNvPr>
          <p:cNvSpPr txBox="1"/>
          <p:nvPr/>
        </p:nvSpPr>
        <p:spPr>
          <a:xfrm>
            <a:off x="2689266" y="4585992"/>
            <a:ext cx="6880252" cy="1521915"/>
          </a:xfrm>
          <a:prstGeom prst="rect">
            <a:avLst/>
          </a:prstGeom>
        </p:spPr>
        <p:txBody>
          <a:bodyPr vert="horz" lIns="109728" tIns="109728" rIns="109728" bIns="91440" rtlCol="0" anchor="b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</a:pPr>
            <a:r>
              <a:rPr lang="el-GR" sz="40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Gabriola" panose="04040605051002020D02" pitchFamily="82" charset="0"/>
                <a:ea typeface="+mj-ea"/>
                <a:cs typeface="+mj-cs"/>
              </a:rPr>
              <a:t>Κι αν μου αρέσει τελικά η Γεωγραφία</a:t>
            </a:r>
            <a:r>
              <a:rPr lang="en-US" sz="40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Gabriola" panose="04040605051002020D02" pitchFamily="82" charset="0"/>
                <a:ea typeface="+mj-ea"/>
                <a:cs typeface="+mj-cs"/>
              </a:rPr>
              <a:t>;  </a:t>
            </a: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AF1A1F8-BE3A-DFF6-B61F-55DC6C084A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200" y="6360466"/>
            <a:ext cx="1036327" cy="29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923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Μήνυμα στο Μανχάταν">
            <a:extLst>
              <a:ext uri="{FF2B5EF4-FFF2-40B4-BE49-F238E27FC236}">
                <a16:creationId xmlns:a16="http://schemas.microsoft.com/office/drawing/2014/main" id="{D1158DA5-C252-879B-6A5D-AF4F80426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3872" y="132534"/>
            <a:ext cx="2451328" cy="3193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2" name="Rectangle 1051">
            <a:extLst>
              <a:ext uri="{FF2B5EF4-FFF2-40B4-BE49-F238E27FC236}">
                <a16:creationId xmlns:a16="http://schemas.microsoft.com/office/drawing/2014/main" id="{417CDA24-35F8-4540-8C52-3096D6D949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0280" y="0"/>
            <a:ext cx="9144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Ένας σαμουράι, ένα σπαθί και το κεράσι της ζωής">
            <a:extLst>
              <a:ext uri="{FF2B5EF4-FFF2-40B4-BE49-F238E27FC236}">
                <a16:creationId xmlns:a16="http://schemas.microsoft.com/office/drawing/2014/main" id="{F0D8C1A7-35E6-D21F-D21C-27B9A7EFAE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42546" y="95040"/>
            <a:ext cx="2450780" cy="319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" name="Rectangle 1053">
            <a:extLst>
              <a:ext uri="{FF2B5EF4-FFF2-40B4-BE49-F238E27FC236}">
                <a16:creationId xmlns:a16="http://schemas.microsoft.com/office/drawing/2014/main" id="{8658BFE0-4E65-4174-9C75-687C94E882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6" name="Rectangle 1055">
            <a:extLst>
              <a:ext uri="{FF2B5EF4-FFF2-40B4-BE49-F238E27FC236}">
                <a16:creationId xmlns:a16="http://schemas.microsoft.com/office/drawing/2014/main" id="{FA75DFED-A0C1-4A83-BE1D-0271C1826E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6552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6" name="Picture 12" descr="Το μυστικό των Βίκινγκς">
            <a:extLst>
              <a:ext uri="{FF2B5EF4-FFF2-40B4-BE49-F238E27FC236}">
                <a16:creationId xmlns:a16="http://schemas.microsoft.com/office/drawing/2014/main" id="{C4F0DE6F-45A4-64EE-5F81-5788ED769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4420" y="3569760"/>
            <a:ext cx="2450780" cy="319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Η επιστροφή του κόμη Δράκουλα και το μυστήριο με τις νυχτερίδες">
            <a:extLst>
              <a:ext uri="{FF2B5EF4-FFF2-40B4-BE49-F238E27FC236}">
                <a16:creationId xmlns:a16="http://schemas.microsoft.com/office/drawing/2014/main" id="{0E02A461-F3DB-67C5-6EAD-355FB20A03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42546" y="3569760"/>
            <a:ext cx="2450780" cy="319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A7F94D1-1E2E-6B1D-9438-D51264CB90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2769" y="6386780"/>
            <a:ext cx="1036327" cy="29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986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C0BE7E-870E-7810-CD9F-EE5DA7C5E0F6}"/>
              </a:ext>
            </a:extLst>
          </p:cNvPr>
          <p:cNvSpPr txBox="1"/>
          <p:nvPr/>
        </p:nvSpPr>
        <p:spPr>
          <a:xfrm>
            <a:off x="3102990" y="2611224"/>
            <a:ext cx="59860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dirty="0">
                <a:latin typeface="Gabriola" panose="04040605051002020D02" pitchFamily="82" charset="0"/>
              </a:rPr>
              <a:t>Σε πόσους από εσάς αρέσει η </a:t>
            </a:r>
            <a:r>
              <a:rPr lang="el-GR" sz="4000" dirty="0">
                <a:latin typeface="Gabriola" panose="04040605051002020D02" pitchFamily="82" charset="0"/>
              </a:rPr>
              <a:t>Γεωγραφία</a:t>
            </a:r>
            <a:r>
              <a:rPr lang="el-GR" sz="3600" dirty="0">
                <a:latin typeface="Gabriola" panose="04040605051002020D02" pitchFamily="82" charset="0"/>
              </a:rPr>
              <a:t>;</a:t>
            </a:r>
          </a:p>
          <a:p>
            <a:endParaRPr lang="el-GR" dirty="0"/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86FD9D9-4BD7-E933-9AE9-0AA0B5D68A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200" y="6360466"/>
            <a:ext cx="1036327" cy="29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0907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883913-74C7-B4E9-0B0D-0AD076F2A76E}"/>
              </a:ext>
            </a:extLst>
          </p:cNvPr>
          <p:cNvSpPr txBox="1"/>
          <p:nvPr/>
        </p:nvSpPr>
        <p:spPr>
          <a:xfrm>
            <a:off x="291216" y="2313285"/>
            <a:ext cx="11609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5400" dirty="0">
                <a:latin typeface="Gabriola" panose="04040605051002020D02" pitchFamily="82" charset="0"/>
              </a:rPr>
              <a:t>Ευχαριστούμε πολύ για την προσοχή σας!</a:t>
            </a: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BE7D9DB-6928-089C-6E42-D8576C964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6455" y="6406515"/>
            <a:ext cx="1036327" cy="29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872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41F459-A144-9C1E-FBA3-3BDFF038E055}"/>
              </a:ext>
            </a:extLst>
          </p:cNvPr>
          <p:cNvSpPr txBox="1"/>
          <p:nvPr/>
        </p:nvSpPr>
        <p:spPr>
          <a:xfrm>
            <a:off x="3197192" y="2006993"/>
            <a:ext cx="598602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600" dirty="0">
                <a:latin typeface="Gabriola" panose="04040605051002020D02" pitchFamily="82" charset="0"/>
              </a:rPr>
              <a:t>Τι σας αρέσει στο μάθημα αυτό;</a:t>
            </a:r>
          </a:p>
          <a:p>
            <a:pPr algn="ctr"/>
            <a:endParaRPr lang="el-GR" sz="3600" dirty="0">
              <a:latin typeface="Gabriola" panose="04040605051002020D02" pitchFamily="82" charset="0"/>
            </a:endParaRPr>
          </a:p>
          <a:p>
            <a:pPr algn="ctr"/>
            <a:r>
              <a:rPr lang="el-GR" sz="3600" dirty="0">
                <a:latin typeface="Gabriola" panose="04040605051002020D02" pitchFamily="82" charset="0"/>
              </a:rPr>
              <a:t>Τι δεν σας αρέσει;</a:t>
            </a:r>
          </a:p>
          <a:p>
            <a:endParaRPr lang="el-GR" dirty="0"/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4D45DDC6-6A4A-2E94-9D87-5C372FC780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200" y="6360466"/>
            <a:ext cx="1036327" cy="29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039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883913-74C7-B4E9-0B0D-0AD076F2A76E}"/>
              </a:ext>
            </a:extLst>
          </p:cNvPr>
          <p:cNvSpPr txBox="1"/>
          <p:nvPr/>
        </p:nvSpPr>
        <p:spPr>
          <a:xfrm>
            <a:off x="1959597" y="2554664"/>
            <a:ext cx="85941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600" dirty="0">
                <a:latin typeface="Gabriola" panose="04040605051002020D02" pitchFamily="82" charset="0"/>
              </a:rPr>
              <a:t>Όταν ακούτε «Γεωγραφία», τι σας έρχεται στον νου; </a:t>
            </a:r>
          </a:p>
          <a:p>
            <a:pPr algn="ctr"/>
            <a:endParaRPr lang="el-GR" dirty="0"/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3BA2FE1-16DC-93A1-F52A-1172119CCC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200" y="6360466"/>
            <a:ext cx="1036327" cy="29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421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883913-74C7-B4E9-0B0D-0AD076F2A76E}"/>
              </a:ext>
            </a:extLst>
          </p:cNvPr>
          <p:cNvSpPr txBox="1"/>
          <p:nvPr/>
        </p:nvSpPr>
        <p:spPr>
          <a:xfrm>
            <a:off x="291216" y="2584271"/>
            <a:ext cx="11609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600" dirty="0">
                <a:latin typeface="Gabriola" panose="04040605051002020D02" pitchFamily="82" charset="0"/>
              </a:rPr>
              <a:t>Κι όμως, η Γεωγραφία δεν είναι μόνο αυτό...</a:t>
            </a:r>
          </a:p>
          <a:p>
            <a:pPr algn="ctr"/>
            <a:r>
              <a:rPr lang="el-GR" sz="3600" dirty="0">
                <a:latin typeface="Gabriola" panose="04040605051002020D02" pitchFamily="82" charset="0"/>
              </a:rPr>
              <a:t>Είναι πολλά ακόμη! </a:t>
            </a: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15B2217-7F68-FF7B-47F5-0E7FAA5DA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200" y="6360466"/>
            <a:ext cx="1036327" cy="29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340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map of the world with different colored rectangles&#10;&#10;Description automatically generated with medium confidence">
            <a:extLst>
              <a:ext uri="{FF2B5EF4-FFF2-40B4-BE49-F238E27FC236}">
                <a16:creationId xmlns:a16="http://schemas.microsoft.com/office/drawing/2014/main" id="{D706679E-99C2-EAC8-D0D1-02B63CB29F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20" y="207000"/>
            <a:ext cx="10354160" cy="644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6644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C016C6A0-59FE-E2FA-8509-57E53925C7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20" y="207000"/>
            <a:ext cx="10354160" cy="644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6300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883913-74C7-B4E9-0B0D-0AD076F2A76E}"/>
              </a:ext>
            </a:extLst>
          </p:cNvPr>
          <p:cNvSpPr txBox="1"/>
          <p:nvPr/>
        </p:nvSpPr>
        <p:spPr>
          <a:xfrm>
            <a:off x="291216" y="413639"/>
            <a:ext cx="11609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600" dirty="0">
                <a:latin typeface="Gabriola" panose="04040605051002020D02" pitchFamily="82" charset="0"/>
              </a:rPr>
              <a:t>Ώρα για… εξερεύνηση!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E7F986-0BB4-7254-C6B3-5E2F89330611}"/>
              </a:ext>
            </a:extLst>
          </p:cNvPr>
          <p:cNvSpPr txBox="1"/>
          <p:nvPr/>
        </p:nvSpPr>
        <p:spPr>
          <a:xfrm>
            <a:off x="370318" y="1473609"/>
            <a:ext cx="114513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>
                <a:latin typeface="Constantia" panose="02030602050306030303" pitchFamily="18" charset="0"/>
              </a:rPr>
              <a:t>Θα χωριστείτε σε πέντε ομάδες. </a:t>
            </a:r>
          </a:p>
          <a:p>
            <a:pPr algn="ctr"/>
            <a:r>
              <a:rPr lang="el-GR" dirty="0">
                <a:latin typeface="Constantia" panose="02030602050306030303" pitchFamily="18" charset="0"/>
              </a:rPr>
              <a:t>Κάθε ομάδα θα αναλάβει να εξερευνήσει μία διαφορετική περιοχή του κόσμου.</a:t>
            </a:r>
          </a:p>
          <a:p>
            <a:pPr algn="ctr"/>
            <a:endParaRPr lang="el-GR" dirty="0">
              <a:latin typeface="Constantia" panose="02030602050306030303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l-GR" dirty="0">
                <a:latin typeface="Constantia" panose="02030602050306030303" pitchFamily="18" charset="0"/>
              </a:rPr>
              <a:t>Αρχικά, θα μελετήσετε με τους συμμαθητές σας τον χάρτη της περιοχής που έχετε αναλάβει.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l-GR" dirty="0">
                <a:latin typeface="Constantia" panose="02030602050306030303" pitchFamily="18" charset="0"/>
              </a:rPr>
              <a:t>Στη συνέχεια, κάθε ομάδα θα επιλέξει τις δύο πιο ενδιαφέρουσες πληροφορίες που προξένησαν στα μέλη της μεγαλύτερη εντύπωση.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l-GR" dirty="0">
                <a:latin typeface="Constantia" panose="02030602050306030303" pitchFamily="18" charset="0"/>
              </a:rPr>
              <a:t>Στο τέλος, κάθε ομάδα θα τις παρουσιάσει στις υπόλοιπες ομάδες και θα εξηγήσει τους λόγους για τους οποίους τις επέλεξε.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7CF9C0-12DA-FF56-049E-BD031E49D06D}"/>
              </a:ext>
            </a:extLst>
          </p:cNvPr>
          <p:cNvSpPr txBox="1"/>
          <p:nvPr/>
        </p:nvSpPr>
        <p:spPr>
          <a:xfrm>
            <a:off x="4033615" y="3973444"/>
            <a:ext cx="3921843" cy="23237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l-GR" sz="2000" dirty="0">
                <a:latin typeface="Constantia" panose="02030602050306030303" pitchFamily="18" charset="0"/>
              </a:rPr>
              <a:t>Οι περιοχές του κόσμου:</a:t>
            </a:r>
          </a:p>
          <a:p>
            <a:pPr algn="ctr">
              <a:spcAft>
                <a:spcPts val="600"/>
              </a:spcAft>
            </a:pPr>
            <a:r>
              <a:rPr lang="el-GR" sz="2000" dirty="0">
                <a:latin typeface="Constantia" panose="02030602050306030303" pitchFamily="18" charset="0"/>
              </a:rPr>
              <a:t>1</a:t>
            </a:r>
            <a:r>
              <a:rPr lang="el-GR" sz="2000" baseline="30000" dirty="0">
                <a:latin typeface="Constantia" panose="02030602050306030303" pitchFamily="18" charset="0"/>
              </a:rPr>
              <a:t>η</a:t>
            </a:r>
            <a:r>
              <a:rPr lang="el-GR" sz="2000" dirty="0">
                <a:latin typeface="Constantia" panose="02030602050306030303" pitchFamily="18" charset="0"/>
              </a:rPr>
              <a:t> ομάδα </a:t>
            </a:r>
            <a:r>
              <a:rPr lang="el-GR" sz="2000" dirty="0">
                <a:latin typeface="Constantia" panose="02030602050306030303" pitchFamily="18" charset="0"/>
                <a:sym typeface="Wingdings" panose="05000000000000000000" pitchFamily="2" charset="2"/>
              </a:rPr>
              <a:t> Ρωσία (σελ. 10 – 11)</a:t>
            </a:r>
          </a:p>
          <a:p>
            <a:pPr algn="ctr">
              <a:spcAft>
                <a:spcPts val="600"/>
              </a:spcAft>
            </a:pPr>
            <a:r>
              <a:rPr lang="el-GR" sz="2000" dirty="0">
                <a:latin typeface="Constantia" panose="02030602050306030303" pitchFamily="18" charset="0"/>
                <a:sym typeface="Wingdings" panose="05000000000000000000" pitchFamily="2" charset="2"/>
              </a:rPr>
              <a:t>2</a:t>
            </a:r>
            <a:r>
              <a:rPr lang="el-GR" sz="2000" baseline="30000" dirty="0">
                <a:latin typeface="Constantia" panose="02030602050306030303" pitchFamily="18" charset="0"/>
                <a:sym typeface="Wingdings" panose="05000000000000000000" pitchFamily="2" charset="2"/>
              </a:rPr>
              <a:t>η</a:t>
            </a:r>
            <a:r>
              <a:rPr lang="el-GR" sz="2000" dirty="0">
                <a:latin typeface="Constantia" panose="02030602050306030303" pitchFamily="18" charset="0"/>
                <a:sym typeface="Wingdings" panose="05000000000000000000" pitchFamily="2" charset="2"/>
              </a:rPr>
              <a:t> ομάδα  Κίνα (σελ. 18 – 19)</a:t>
            </a:r>
          </a:p>
          <a:p>
            <a:pPr algn="ctr">
              <a:spcAft>
                <a:spcPts val="600"/>
              </a:spcAft>
            </a:pPr>
            <a:r>
              <a:rPr lang="el-GR" sz="2000" dirty="0">
                <a:latin typeface="Constantia" panose="02030602050306030303" pitchFamily="18" charset="0"/>
                <a:sym typeface="Wingdings" panose="05000000000000000000" pitchFamily="2" charset="2"/>
              </a:rPr>
              <a:t>3</a:t>
            </a:r>
            <a:r>
              <a:rPr lang="el-GR" sz="2000" baseline="30000" dirty="0">
                <a:latin typeface="Constantia" panose="02030602050306030303" pitchFamily="18" charset="0"/>
                <a:sym typeface="Wingdings" panose="05000000000000000000" pitchFamily="2" charset="2"/>
              </a:rPr>
              <a:t>η</a:t>
            </a:r>
            <a:r>
              <a:rPr lang="el-GR" sz="2000" dirty="0">
                <a:latin typeface="Constantia" panose="02030602050306030303" pitchFamily="18" charset="0"/>
                <a:sym typeface="Wingdings" panose="05000000000000000000" pitchFamily="2" charset="2"/>
              </a:rPr>
              <a:t> ομάδα  ΗΠΑ (σελ. 26 – 27)</a:t>
            </a:r>
          </a:p>
          <a:p>
            <a:pPr algn="ctr">
              <a:spcAft>
                <a:spcPts val="600"/>
              </a:spcAft>
            </a:pPr>
            <a:r>
              <a:rPr lang="el-GR" sz="2000" dirty="0">
                <a:latin typeface="Constantia" panose="02030602050306030303" pitchFamily="18" charset="0"/>
                <a:sym typeface="Wingdings" panose="05000000000000000000" pitchFamily="2" charset="2"/>
              </a:rPr>
              <a:t>4</a:t>
            </a:r>
            <a:r>
              <a:rPr lang="el-GR" sz="2000" baseline="30000" dirty="0">
                <a:latin typeface="Constantia" panose="02030602050306030303" pitchFamily="18" charset="0"/>
                <a:sym typeface="Wingdings" panose="05000000000000000000" pitchFamily="2" charset="2"/>
              </a:rPr>
              <a:t>η</a:t>
            </a:r>
            <a:r>
              <a:rPr lang="el-GR" sz="2000" dirty="0">
                <a:latin typeface="Constantia" panose="02030602050306030303" pitchFamily="18" charset="0"/>
                <a:sym typeface="Wingdings" panose="05000000000000000000" pitchFamily="2" charset="2"/>
              </a:rPr>
              <a:t> ομάδα  Αφρική (σελ. 44 – 45)</a:t>
            </a:r>
          </a:p>
          <a:p>
            <a:pPr algn="ctr">
              <a:spcAft>
                <a:spcPts val="600"/>
              </a:spcAft>
            </a:pPr>
            <a:r>
              <a:rPr lang="el-GR" sz="2000" dirty="0">
                <a:latin typeface="Constantia" panose="02030602050306030303" pitchFamily="18" charset="0"/>
                <a:sym typeface="Wingdings" panose="05000000000000000000" pitchFamily="2" charset="2"/>
              </a:rPr>
              <a:t>5</a:t>
            </a:r>
            <a:r>
              <a:rPr lang="el-GR" sz="2000" baseline="30000" dirty="0">
                <a:latin typeface="Constantia" panose="02030602050306030303" pitchFamily="18" charset="0"/>
                <a:sym typeface="Wingdings" panose="05000000000000000000" pitchFamily="2" charset="2"/>
              </a:rPr>
              <a:t>η</a:t>
            </a:r>
            <a:r>
              <a:rPr lang="el-GR" sz="2000" dirty="0">
                <a:latin typeface="Constantia" panose="02030602050306030303" pitchFamily="18" charset="0"/>
                <a:sym typeface="Wingdings" panose="05000000000000000000" pitchFamily="2" charset="2"/>
              </a:rPr>
              <a:t> ομάδα  Ευρώπη (σελ. 36 – 37)</a:t>
            </a:r>
            <a:endParaRPr lang="el-GR" sz="2000" dirty="0">
              <a:latin typeface="Constantia" panose="02030602050306030303" pitchFamily="18" charset="0"/>
            </a:endParaRPr>
          </a:p>
        </p:txBody>
      </p:sp>
      <p:pic>
        <p:nvPicPr>
          <p:cNvPr id="6" name="Picture 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377BAB4-3EC8-B63C-18BD-38048D4B9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200" y="6360466"/>
            <a:ext cx="1036327" cy="29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595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35E409-D162-CAA6-46B6-068C7555E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23" y="207000"/>
            <a:ext cx="10354154" cy="644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9003660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LinesVTI">
  <a:themeElements>
    <a:clrScheme name="SketchLines">
      <a:dk1>
        <a:sysClr val="windowText" lastClr="000000"/>
      </a:dk1>
      <a:lt1>
        <a:sysClr val="window" lastClr="FFFFFF"/>
      </a:lt1>
      <a:dk2>
        <a:srgbClr val="564E4E"/>
      </a:dk2>
      <a:lt2>
        <a:srgbClr val="EEEBE2"/>
      </a:lt2>
      <a:accent1>
        <a:srgbClr val="E54837"/>
      </a:accent1>
      <a:accent2>
        <a:srgbClr val="947F53"/>
      </a:accent2>
      <a:accent3>
        <a:srgbClr val="BE8D64"/>
      </a:accent3>
      <a:accent4>
        <a:srgbClr val="E0C171"/>
      </a:accent4>
      <a:accent5>
        <a:srgbClr val="968572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7">
      <a:majorFont>
        <a:latin typeface="Meiryo"/>
        <a:ea typeface=""/>
        <a:cs typeface=""/>
      </a:majorFont>
      <a:minorFont>
        <a:latin typeface="Meiryo"/>
        <a:ea typeface=""/>
        <a:cs typeface="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LinesVTI" id="{8C0B0F05-C8D0-4078-9615-83E590287484}" vid="{43A7BC57-C1E3-4EE6-BDBC-5422DD574AF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1007</TotalTime>
  <Words>354</Words>
  <Application>Microsoft Office PowerPoint</Application>
  <PresentationFormat>Widescreen</PresentationFormat>
  <Paragraphs>38</Paragraphs>
  <Slides>20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Meiryo</vt:lpstr>
      <vt:lpstr>Constantia</vt:lpstr>
      <vt:lpstr>Corbel</vt:lpstr>
      <vt:lpstr>Gabriola</vt:lpstr>
      <vt:lpstr>Wingdings</vt:lpstr>
      <vt:lpstr>SketchLinesVTI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Kleio Anagnostou</dc:creator>
  <cp:lastModifiedBy>Kleio Anagnostou</cp:lastModifiedBy>
  <cp:revision>27</cp:revision>
  <dcterms:created xsi:type="dcterms:W3CDTF">2023-05-08T08:24:08Z</dcterms:created>
  <dcterms:modified xsi:type="dcterms:W3CDTF">2024-06-04T11:28:56Z</dcterms:modified>
</cp:coreProperties>
</file>